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36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3EA33-D6B7-45A1-BA84-91B8398C1606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CA6F-EB38-49CA-8472-944933F44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1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3EA33-D6B7-45A1-BA84-91B8398C1606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CA6F-EB38-49CA-8472-944933F44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932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3EA33-D6B7-45A1-BA84-91B8398C1606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CA6F-EB38-49CA-8472-944933F44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66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3EA33-D6B7-45A1-BA84-91B8398C1606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CA6F-EB38-49CA-8472-944933F44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698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3EA33-D6B7-45A1-BA84-91B8398C1606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CA6F-EB38-49CA-8472-944933F44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694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3EA33-D6B7-45A1-BA84-91B8398C1606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CA6F-EB38-49CA-8472-944933F44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041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3EA33-D6B7-45A1-BA84-91B8398C1606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CA6F-EB38-49CA-8472-944933F44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91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3EA33-D6B7-45A1-BA84-91B8398C1606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CA6F-EB38-49CA-8472-944933F44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5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3EA33-D6B7-45A1-BA84-91B8398C1606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CA6F-EB38-49CA-8472-944933F44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82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3EA33-D6B7-45A1-BA84-91B8398C1606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CA6F-EB38-49CA-8472-944933F44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52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3EA33-D6B7-45A1-BA84-91B8398C1606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CA6F-EB38-49CA-8472-944933F44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88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3EA33-D6B7-45A1-BA84-91B8398C1606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ACA6F-EB38-49CA-8472-944933F44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159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Ancient India’s Effect on Me! Poster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437" y="1410346"/>
            <a:ext cx="10780363" cy="4766617"/>
          </a:xfrm>
        </p:spPr>
        <p:txBody>
          <a:bodyPr>
            <a:normAutofit/>
          </a:bodyPr>
          <a:lstStyle/>
          <a:p>
            <a:r>
              <a:rPr lang="en-US" dirty="0" smtClean="0"/>
              <a:t>Due to the ancient Indian’s ability to make their geography work for them, they had time to spend on other activities, such as developing new inventions, ideas, and techniques.</a:t>
            </a:r>
          </a:p>
          <a:p>
            <a:r>
              <a:rPr lang="en-US" dirty="0" smtClean="0"/>
              <a:t>As you explore some of these innovations, decide on four (4) of them that you use(d) in your life.</a:t>
            </a:r>
          </a:p>
          <a:p>
            <a:r>
              <a:rPr lang="en-US" dirty="0" smtClean="0"/>
              <a:t>Create a poster on computer paper with these guidelines: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title somewhere on the paper (Ancient India’s Effect on Me!)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colorful pictures and labels of the  4 innovations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2 sentences for each innovation: 1 that tells how/when/where it was invented in India and 1 that tells how you use(d)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06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Ancient India’s Effect on Me! Poster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Ancient India’s Effect on Me! Poster</dc:title>
  <dc:creator>Hooker Williams, Lorin M.</dc:creator>
  <cp:lastModifiedBy>Hooker Williams, Lorin M.</cp:lastModifiedBy>
  <cp:revision>1</cp:revision>
  <dcterms:created xsi:type="dcterms:W3CDTF">2017-02-24T19:32:11Z</dcterms:created>
  <dcterms:modified xsi:type="dcterms:W3CDTF">2017-02-24T19:32:19Z</dcterms:modified>
</cp:coreProperties>
</file>