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7"/>
    <p:restoredTop sz="92643"/>
  </p:normalViewPr>
  <p:slideViewPr>
    <p:cSldViewPr snapToGrid="0" snapToObjects="1">
      <p:cViewPr varScale="1">
        <p:scale>
          <a:sx n="104" d="100"/>
          <a:sy n="104" d="100"/>
        </p:scale>
        <p:origin x="64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BAC3-FB6D-0E47-815E-F66EF4BBD88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965B-F6CE-4E4E-B7AF-18ACFFC1C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9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BAC3-FB6D-0E47-815E-F66EF4BBD88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965B-F6CE-4E4E-B7AF-18ACFFC1C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7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BAC3-FB6D-0E47-815E-F66EF4BBD88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965B-F6CE-4E4E-B7AF-18ACFFC1C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60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BAC3-FB6D-0E47-815E-F66EF4BBD88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965B-F6CE-4E4E-B7AF-18ACFFC1C48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1400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BAC3-FB6D-0E47-815E-F66EF4BBD88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965B-F6CE-4E4E-B7AF-18ACFFC1C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16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BAC3-FB6D-0E47-815E-F66EF4BBD88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965B-F6CE-4E4E-B7AF-18ACFFC1C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16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BAC3-FB6D-0E47-815E-F66EF4BBD88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965B-F6CE-4E4E-B7AF-18ACFFC1C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44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BAC3-FB6D-0E47-815E-F66EF4BBD88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965B-F6CE-4E4E-B7AF-18ACFFC1C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25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BAC3-FB6D-0E47-815E-F66EF4BBD88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965B-F6CE-4E4E-B7AF-18ACFFC1C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0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BAC3-FB6D-0E47-815E-F66EF4BBD88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965B-F6CE-4E4E-B7AF-18ACFFC1C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3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BAC3-FB6D-0E47-815E-F66EF4BBD88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965B-F6CE-4E4E-B7AF-18ACFFC1C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2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BAC3-FB6D-0E47-815E-F66EF4BBD88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965B-F6CE-4E4E-B7AF-18ACFFC1C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2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BAC3-FB6D-0E47-815E-F66EF4BBD88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965B-F6CE-4E4E-B7AF-18ACFFC1C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2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BAC3-FB6D-0E47-815E-F66EF4BBD88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965B-F6CE-4E4E-B7AF-18ACFFC1C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9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BAC3-FB6D-0E47-815E-F66EF4BBD88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965B-F6CE-4E4E-B7AF-18ACFFC1C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9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BAC3-FB6D-0E47-815E-F66EF4BBD88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965B-F6CE-4E4E-B7AF-18ACFFC1C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BAC3-FB6D-0E47-815E-F66EF4BBD88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F965B-F6CE-4E4E-B7AF-18ACFFC1C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6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17EBAC3-FB6D-0E47-815E-F66EF4BBD88C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F965B-F6CE-4E4E-B7AF-18ACFFC1C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324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Black Boy</a:t>
            </a:r>
            <a:r>
              <a:rPr lang="en-US" dirty="0" smtClean="0"/>
              <a:t> by Richard Wright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 to a novel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4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 of the Novel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released in 1945</a:t>
            </a:r>
          </a:p>
          <a:p>
            <a:r>
              <a:rPr lang="en-US" dirty="0" smtClean="0"/>
              <a:t>about a young boy from the South struggling to grow up (sound like a certain short story?)</a:t>
            </a:r>
          </a:p>
          <a:p>
            <a:r>
              <a:rPr lang="en-US" dirty="0" smtClean="0"/>
              <a:t>was edited to sound happier when first published</a:t>
            </a:r>
          </a:p>
          <a:p>
            <a:r>
              <a:rPr lang="en-US" dirty="0" smtClean="0"/>
              <a:t>republished in 1991 to include/be much more than a personal coming of age 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All the Fuss??!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1945- a way different world than now</a:t>
            </a:r>
          </a:p>
          <a:p>
            <a:r>
              <a:rPr lang="en-US" dirty="0" smtClean="0"/>
              <a:t>no black president, no black Disney princess but still very diverse</a:t>
            </a:r>
          </a:p>
          <a:p>
            <a:r>
              <a:rPr lang="en-US" dirty="0" smtClean="0"/>
              <a:t>Wright was a black author writing about the world trying to crush his dreams</a:t>
            </a:r>
          </a:p>
          <a:p>
            <a:r>
              <a:rPr lang="en-US" dirty="0" smtClean="0"/>
              <a:t>novel was like the 8</a:t>
            </a:r>
            <a:r>
              <a:rPr lang="en-US" baseline="30000" dirty="0" smtClean="0"/>
              <a:t>th</a:t>
            </a:r>
            <a:r>
              <a:rPr lang="en-US" dirty="0" smtClean="0"/>
              <a:t> undiscovered </a:t>
            </a:r>
            <a:r>
              <a:rPr lang="en-US" i="1" dirty="0" smtClean="0"/>
              <a:t>Harry Potter</a:t>
            </a:r>
            <a:r>
              <a:rPr lang="en-US" dirty="0" smtClean="0"/>
              <a:t>, becoming 4</a:t>
            </a:r>
            <a:r>
              <a:rPr lang="en-US" baseline="30000" dirty="0" smtClean="0"/>
              <a:t>th</a:t>
            </a:r>
            <a:r>
              <a:rPr lang="en-US" dirty="0" smtClean="0"/>
              <a:t> best selling novel at the end of 1945</a:t>
            </a:r>
            <a:endParaRPr lang="en-US" i="1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08619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828" y="1383958"/>
            <a:ext cx="9086026" cy="4864442"/>
          </a:xfrm>
        </p:spPr>
        <p:txBody>
          <a:bodyPr>
            <a:normAutofit/>
          </a:bodyPr>
          <a:lstStyle/>
          <a:p>
            <a:r>
              <a:rPr lang="en-US" dirty="0" smtClean="0"/>
              <a:t>2009- U.S. is officially “post-racial”= black president, black Disney princess, and Beyoncé named </a:t>
            </a:r>
            <a:r>
              <a:rPr lang="en-US" i="1" dirty="0" smtClean="0"/>
              <a:t>People</a:t>
            </a:r>
            <a:r>
              <a:rPr lang="en-US" dirty="0" smtClean="0"/>
              <a:t>’s Most Beautiful Woman</a:t>
            </a:r>
          </a:p>
          <a:p>
            <a:r>
              <a:rPr lang="en-US" dirty="0" smtClean="0"/>
              <a:t>Racism is over, right??! Why a book to tell you how bad it was, again?</a:t>
            </a:r>
          </a:p>
          <a:p>
            <a:r>
              <a:rPr lang="en-US" dirty="0" smtClean="0"/>
              <a:t>not just about racism</a:t>
            </a:r>
          </a:p>
          <a:p>
            <a:r>
              <a:rPr lang="en-US" dirty="0" smtClean="0"/>
              <a:t>Ever had a dream that people said was impossible?</a:t>
            </a:r>
          </a:p>
          <a:p>
            <a:r>
              <a:rPr lang="en-US" i="1" dirty="0" smtClean="0"/>
              <a:t>Black Boy </a:t>
            </a:r>
            <a:r>
              <a:rPr lang="en-US" dirty="0" smtClean="0"/>
              <a:t>was written to all who said Wright couldn't</a:t>
            </a:r>
            <a:r>
              <a:rPr lang="en-US" dirty="0"/>
              <a:t> </a:t>
            </a:r>
            <a:r>
              <a:rPr lang="en-US" dirty="0" smtClean="0"/>
              <a:t>make it and all those who feel like him.</a:t>
            </a:r>
          </a:p>
          <a:p>
            <a:r>
              <a:rPr lang="en-US" dirty="0" smtClean="0"/>
              <a:t>novel encourages:</a:t>
            </a:r>
          </a:p>
          <a:p>
            <a:pPr lvl="1"/>
            <a:r>
              <a:rPr lang="en-US" dirty="0" smtClean="0"/>
              <a:t>Don’t act like every expects you to.</a:t>
            </a:r>
          </a:p>
          <a:p>
            <a:pPr lvl="1"/>
            <a:r>
              <a:rPr lang="en-US" dirty="0" smtClean="0"/>
              <a:t>Don’t do what everyone assumes you will do.</a:t>
            </a:r>
          </a:p>
          <a:p>
            <a:pPr lvl="1"/>
            <a:r>
              <a:rPr lang="en-US" dirty="0" smtClean="0"/>
              <a:t>Find your own path. Clear your own way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5968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828" y="1383958"/>
            <a:ext cx="9086026" cy="4864442"/>
          </a:xfrm>
        </p:spPr>
        <p:txBody>
          <a:bodyPr>
            <a:normAutofit/>
          </a:bodyPr>
          <a:lstStyle/>
          <a:p>
            <a:r>
              <a:rPr lang="en-US" dirty="0" smtClean="0"/>
              <a:t>racism</a:t>
            </a:r>
          </a:p>
          <a:p>
            <a:r>
              <a:rPr lang="en-US" dirty="0" smtClean="0"/>
              <a:t>movement and dislocation</a:t>
            </a:r>
          </a:p>
          <a:p>
            <a:r>
              <a:rPr lang="en-US" dirty="0" smtClean="0"/>
              <a:t>hunger, illness, and suffering</a:t>
            </a:r>
          </a:p>
          <a:p>
            <a:r>
              <a:rPr lang="en-US" dirty="0" smtClean="0"/>
              <a:t>religion: Christianity and “being saved”</a:t>
            </a:r>
          </a:p>
          <a:p>
            <a:r>
              <a:rPr lang="en-US" dirty="0" smtClean="0"/>
              <a:t>reading and writing</a:t>
            </a:r>
          </a:p>
          <a:p>
            <a:r>
              <a:rPr lang="en-US" dirty="0" smtClean="0"/>
              <a:t>society and the individual</a:t>
            </a:r>
          </a:p>
        </p:txBody>
      </p:sp>
    </p:spTree>
    <p:extLst>
      <p:ext uri="{BB962C8B-B14F-4D97-AF65-F5344CB8AC3E}">
        <p14:creationId xmlns:p14="http://schemas.microsoft.com/office/powerpoint/2010/main" val="31294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567</TotalTime>
  <Words>253</Words>
  <Application>Microsoft Macintosh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Gothic</vt:lpstr>
      <vt:lpstr>Wingdings 3</vt:lpstr>
      <vt:lpstr>Arial</vt:lpstr>
      <vt:lpstr>Ion</vt:lpstr>
      <vt:lpstr>Black Boy by Richard Wright</vt:lpstr>
      <vt:lpstr>The Basics of the Novel</vt:lpstr>
      <vt:lpstr>Why All the Fuss??!</vt:lpstr>
      <vt:lpstr>Why Should YOU Care?</vt:lpstr>
      <vt:lpstr>Major Themes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Boy by Richard Wright</dc:title>
  <dc:creator>Microsoft Office User</dc:creator>
  <cp:lastModifiedBy>Microsoft Office User</cp:lastModifiedBy>
  <cp:revision>6</cp:revision>
  <dcterms:created xsi:type="dcterms:W3CDTF">2017-09-25T23:08:49Z</dcterms:created>
  <dcterms:modified xsi:type="dcterms:W3CDTF">2017-09-26T08:36:34Z</dcterms:modified>
</cp:coreProperties>
</file>