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4" d="100"/>
          <a:sy n="64" d="100"/>
        </p:scale>
        <p:origin x="78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9CC2C-6E21-4EC8-9FF8-03618B47D1C8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21967-24A7-4911-9335-B54187869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101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9CC2C-6E21-4EC8-9FF8-03618B47D1C8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21967-24A7-4911-9335-B54187869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370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9CC2C-6E21-4EC8-9FF8-03618B47D1C8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21967-24A7-4911-9335-B54187869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855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9CC2C-6E21-4EC8-9FF8-03618B47D1C8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21967-24A7-4911-9335-B54187869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054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9CC2C-6E21-4EC8-9FF8-03618B47D1C8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21967-24A7-4911-9335-B54187869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838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9CC2C-6E21-4EC8-9FF8-03618B47D1C8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21967-24A7-4911-9335-B54187869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470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9CC2C-6E21-4EC8-9FF8-03618B47D1C8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21967-24A7-4911-9335-B54187869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102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9CC2C-6E21-4EC8-9FF8-03618B47D1C8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21967-24A7-4911-9335-B54187869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606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9CC2C-6E21-4EC8-9FF8-03618B47D1C8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21967-24A7-4911-9335-B54187869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227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9CC2C-6E21-4EC8-9FF8-03618B47D1C8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21967-24A7-4911-9335-B54187869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83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9CC2C-6E21-4EC8-9FF8-03618B47D1C8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21967-24A7-4911-9335-B54187869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222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9CC2C-6E21-4EC8-9FF8-03618B47D1C8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21967-24A7-4911-9335-B54187869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407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23" y="1"/>
            <a:ext cx="11635154" cy="867508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Copy the following words and definitions; underline/highlight 3-5 key words in each definition. Under each, pick 1 activity to do (colorful picture, meaningful sentence, or 3 synonyms). Must do 3 of each activity- at least 3 pictures, 3 sentences, 3 synonyms, 1 of choice.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077" y="867508"/>
            <a:ext cx="11594123" cy="599049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b="1" u="sng" dirty="0" smtClean="0"/>
              <a:t>Huang He River</a:t>
            </a:r>
            <a:r>
              <a:rPr lang="en-US" dirty="0" smtClean="0"/>
              <a:t>- this river is also known as the Yellow River; this is where they first settled; known for its flooding &amp; provided irrigation for farming; flows from Kunlun Mountains to Yellow Sea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2. </a:t>
            </a:r>
            <a:r>
              <a:rPr lang="en-US" b="1" u="sng" dirty="0" smtClean="0"/>
              <a:t>Chang Jiang River</a:t>
            </a:r>
            <a:r>
              <a:rPr lang="en-US" dirty="0" smtClean="0"/>
              <a:t>- This river is also known as the Yangtze River; </a:t>
            </a:r>
            <a:r>
              <a:rPr lang="en-US" dirty="0"/>
              <a:t>t</a:t>
            </a:r>
            <a:r>
              <a:rPr lang="en-US" dirty="0" smtClean="0"/>
              <a:t>he longest river in Asia; this river irrigates the fields to grow rice crops; flows through eastern China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3. </a:t>
            </a:r>
            <a:r>
              <a:rPr lang="en-US" b="1" u="sng" dirty="0" smtClean="0"/>
              <a:t>Gobi Desert</a:t>
            </a:r>
            <a:r>
              <a:rPr lang="en-US" dirty="0" smtClean="0"/>
              <a:t>- one of the world’s largest deserts that bordered China to the north and northwest; limited Chinese expansion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4. </a:t>
            </a:r>
            <a:r>
              <a:rPr lang="en-US" b="1" u="sng" dirty="0"/>
              <a:t>c</a:t>
            </a:r>
            <a:r>
              <a:rPr lang="en-US" b="1" u="sng" dirty="0" smtClean="0"/>
              <a:t>aravan</a:t>
            </a:r>
            <a:r>
              <a:rPr lang="en-US" dirty="0" smtClean="0"/>
              <a:t>- </a:t>
            </a:r>
            <a:r>
              <a:rPr lang="en-US" dirty="0"/>
              <a:t>a group of  people traveling </a:t>
            </a:r>
            <a:r>
              <a:rPr lang="en-US" dirty="0" smtClean="0"/>
              <a:t>together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5.</a:t>
            </a:r>
            <a:r>
              <a:rPr lang="en-US" b="1" dirty="0" smtClean="0"/>
              <a:t> </a:t>
            </a:r>
            <a:r>
              <a:rPr lang="en-US" b="1" u="sng" dirty="0"/>
              <a:t>t</a:t>
            </a:r>
            <a:r>
              <a:rPr lang="en-US" b="1" u="sng" dirty="0" smtClean="0"/>
              <a:t>rade route</a:t>
            </a:r>
            <a:r>
              <a:rPr lang="en-US" b="1" dirty="0" smtClean="0"/>
              <a:t>- </a:t>
            </a:r>
            <a:r>
              <a:rPr lang="en-US" dirty="0"/>
              <a:t>a network of roads along which </a:t>
            </a:r>
            <a:r>
              <a:rPr lang="en-US" dirty="0" smtClean="0"/>
              <a:t>people buying and selling traveled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6. </a:t>
            </a:r>
            <a:r>
              <a:rPr lang="en-US" b="1" u="sng" dirty="0" smtClean="0"/>
              <a:t>Silk Road</a:t>
            </a:r>
            <a:r>
              <a:rPr lang="en-US" dirty="0" smtClean="0"/>
              <a:t>- a trade network that stretched across Asia from China to Europe; allowed China to become powerful &amp; rich; interaction with other cultures occurred while traveling/trading [cultural diffusion]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7. </a:t>
            </a:r>
            <a:r>
              <a:rPr lang="en-US" b="1" u="sng" dirty="0" smtClean="0"/>
              <a:t>Great </a:t>
            </a:r>
            <a:r>
              <a:rPr lang="en-US" b="1" u="sng" dirty="0"/>
              <a:t>Wall</a:t>
            </a:r>
            <a:r>
              <a:rPr lang="en-US" b="1" dirty="0"/>
              <a:t>- </a:t>
            </a:r>
            <a:r>
              <a:rPr lang="en-US" dirty="0"/>
              <a:t>a stone-and-earth </a:t>
            </a:r>
            <a:r>
              <a:rPr lang="en-US" dirty="0" smtClean="0"/>
              <a:t>barrier </a:t>
            </a:r>
            <a:r>
              <a:rPr lang="en-US" dirty="0"/>
              <a:t>about 1,500 miles long, first built during the Qin dynasty to defend China’s northern </a:t>
            </a:r>
            <a:r>
              <a:rPr lang="en-US" dirty="0" smtClean="0"/>
              <a:t>boundary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8. </a:t>
            </a:r>
            <a:r>
              <a:rPr lang="en-US" b="1" u="sng" dirty="0" smtClean="0"/>
              <a:t>Confucius</a:t>
            </a:r>
            <a:r>
              <a:rPr lang="en-US" dirty="0" smtClean="0"/>
              <a:t>- a scholar who created a </a:t>
            </a:r>
            <a:r>
              <a:rPr lang="en-US" dirty="0"/>
              <a:t>philosophy based on the </a:t>
            </a:r>
            <a:r>
              <a:rPr lang="en-US" dirty="0" smtClean="0"/>
              <a:t>idea </a:t>
            </a:r>
            <a:r>
              <a:rPr lang="en-US" dirty="0"/>
              <a:t>of </a:t>
            </a:r>
            <a:r>
              <a:rPr lang="en-US" dirty="0" smtClean="0"/>
              <a:t>giving respect to others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9. </a:t>
            </a:r>
            <a:r>
              <a:rPr lang="en-US" b="1" u="sng" dirty="0"/>
              <a:t>p</a:t>
            </a:r>
            <a:r>
              <a:rPr lang="en-US" b="1" u="sng" dirty="0" smtClean="0"/>
              <a:t>hilosophy</a:t>
            </a:r>
            <a:r>
              <a:rPr lang="en-US" dirty="0" smtClean="0"/>
              <a:t>- means </a:t>
            </a:r>
            <a:r>
              <a:rPr lang="en-US" dirty="0"/>
              <a:t>“love of </a:t>
            </a:r>
            <a:r>
              <a:rPr lang="en-US" dirty="0" smtClean="0"/>
              <a:t>wisdom”; the </a:t>
            </a:r>
            <a:r>
              <a:rPr lang="en-US" dirty="0"/>
              <a:t>study of </a:t>
            </a:r>
            <a:r>
              <a:rPr lang="en-US" dirty="0" smtClean="0"/>
              <a:t>basic </a:t>
            </a:r>
            <a:r>
              <a:rPr lang="en-US" dirty="0"/>
              <a:t>questions about human </a:t>
            </a:r>
            <a:r>
              <a:rPr lang="en-US" dirty="0" smtClean="0"/>
              <a:t>life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10. </a:t>
            </a:r>
            <a:r>
              <a:rPr lang="en-US" b="1" u="sng" dirty="0" smtClean="0"/>
              <a:t>Mandate </a:t>
            </a:r>
            <a:r>
              <a:rPr lang="en-US" b="1" u="sng" dirty="0"/>
              <a:t>of Heaven</a:t>
            </a:r>
            <a:r>
              <a:rPr lang="en-US" dirty="0"/>
              <a:t>- </a:t>
            </a:r>
            <a:r>
              <a:rPr lang="en-US" dirty="0" smtClean="0"/>
              <a:t>the </a:t>
            </a:r>
            <a:r>
              <a:rPr lang="en-US" dirty="0"/>
              <a:t>idea  that gods decided who would be the next ruler of </a:t>
            </a:r>
            <a:r>
              <a:rPr lang="en-US" dirty="0" smtClean="0"/>
              <a:t>China</a:t>
            </a:r>
            <a:endParaRPr lang="en-US" dirty="0" smtClean="0">
              <a:effectLst/>
            </a:endParaRPr>
          </a:p>
          <a:p>
            <a:pPr marL="0" indent="0" fontAlgn="base">
              <a:buNone/>
            </a:pPr>
            <a:r>
              <a:rPr lang="en-US" dirty="0" smtClean="0"/>
              <a:t>	**good </a:t>
            </a:r>
            <a:r>
              <a:rPr lang="en-US" dirty="0"/>
              <a:t>→ </a:t>
            </a:r>
            <a:r>
              <a:rPr lang="en-US" dirty="0" smtClean="0"/>
              <a:t>approval </a:t>
            </a:r>
            <a:r>
              <a:rPr lang="en-US" dirty="0"/>
              <a:t>of </a:t>
            </a:r>
            <a:r>
              <a:rPr lang="en-US" dirty="0" smtClean="0"/>
              <a:t>gods </a:t>
            </a:r>
            <a:r>
              <a:rPr lang="en-US" dirty="0"/>
              <a:t>→ </a:t>
            </a:r>
            <a:r>
              <a:rPr lang="en-US" dirty="0" smtClean="0"/>
              <a:t>keeps power</a:t>
            </a:r>
            <a:endParaRPr lang="en-US" dirty="0" smtClean="0">
              <a:effectLst/>
            </a:endParaRPr>
          </a:p>
          <a:p>
            <a:pPr marL="0" indent="0" fontAlgn="base">
              <a:buNone/>
            </a:pPr>
            <a:r>
              <a:rPr lang="en-US" dirty="0" smtClean="0"/>
              <a:t>	**bad </a:t>
            </a:r>
            <a:r>
              <a:rPr lang="en-US" dirty="0"/>
              <a:t>→ </a:t>
            </a:r>
            <a:r>
              <a:rPr lang="en-US" dirty="0" smtClean="0"/>
              <a:t>lose approval </a:t>
            </a:r>
            <a:r>
              <a:rPr lang="en-US" dirty="0"/>
              <a:t>of </a:t>
            </a:r>
            <a:r>
              <a:rPr lang="en-US" dirty="0" smtClean="0"/>
              <a:t>gods </a:t>
            </a:r>
            <a:r>
              <a:rPr lang="en-US" dirty="0"/>
              <a:t>→ </a:t>
            </a:r>
            <a:r>
              <a:rPr lang="en-US" dirty="0" smtClean="0"/>
              <a:t>people </a:t>
            </a:r>
            <a:r>
              <a:rPr lang="en-US" dirty="0"/>
              <a:t>take away right to rule → </a:t>
            </a:r>
            <a:r>
              <a:rPr lang="en-US" dirty="0" smtClean="0"/>
              <a:t>power </a:t>
            </a:r>
            <a:r>
              <a:rPr lang="en-US" dirty="0"/>
              <a:t>is given to </a:t>
            </a:r>
            <a:r>
              <a:rPr lang="en-US" dirty="0" smtClean="0"/>
              <a:t>new </a:t>
            </a:r>
            <a:r>
              <a:rPr lang="en-US" dirty="0"/>
              <a:t>leader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14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94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Copy the following words and definitions; underline/highlight 3-5 key words in each definition. Under each, pick 1 activity to do (colorful picture, meaningful sentence, or 3 synonyms). Must do 3 of each activity- at least 3 pictures, 3 sentences, 3 synonyms, 1 of choice.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Copy the following words and definitions. Under each, pick one activity to do (colorful picture, meaningful sentence, 3 synonyms).</dc:title>
  <dc:creator>Hooker Williams, Lorin M.</dc:creator>
  <cp:lastModifiedBy>Hooker Williams, Lorin M.</cp:lastModifiedBy>
  <cp:revision>4</cp:revision>
  <dcterms:created xsi:type="dcterms:W3CDTF">2017-01-18T13:32:17Z</dcterms:created>
  <dcterms:modified xsi:type="dcterms:W3CDTF">2017-01-18T21:21:24Z</dcterms:modified>
</cp:coreProperties>
</file>