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4" r:id="rId4"/>
    <p:sldId id="267" r:id="rId5"/>
    <p:sldId id="260" r:id="rId6"/>
    <p:sldId id="259" r:id="rId7"/>
    <p:sldId id="261" r:id="rId8"/>
    <p:sldId id="269" r:id="rId9"/>
    <p:sldId id="262" r:id="rId10"/>
    <p:sldId id="263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8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7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0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1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9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8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6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423B9-B13A-45F1-AEF5-FDA37877D85F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38DF-02EE-4E0D-8FBD-84D960C26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2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_Tl3AN-moMY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PROACTIVE (Warm-up) Monday -10/04- Complete on a new Warm-Up sheet.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Quickly sketch (no color) </a:t>
            </a:r>
            <a:r>
              <a:rPr lang="en-US" dirty="0"/>
              <a:t>one object that you currently own and that </a:t>
            </a:r>
            <a:r>
              <a:rPr lang="en-US" dirty="0" smtClean="0"/>
              <a:t>you think </a:t>
            </a:r>
            <a:r>
              <a:rPr lang="en-US" dirty="0"/>
              <a:t>someone might find 20,000 years from </a:t>
            </a:r>
            <a:r>
              <a:rPr lang="en-US" dirty="0" smtClean="0"/>
              <a:t>now.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Answer these questions about the object (write 2-3 sentences under the picture): Why was it made/how is it used? What could it tell someone about the people who use it?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http://www.youtube.com/watch?v=_Tl3AN-moMY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hominid/hominin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an </a:t>
            </a:r>
            <a:r>
              <a:rPr lang="en-US" u="sng" dirty="0">
                <a:solidFill>
                  <a:schemeClr val="dk1"/>
                </a:solidFill>
              </a:rPr>
              <a:t>early ancestor</a:t>
            </a:r>
            <a:r>
              <a:rPr lang="en-US" dirty="0">
                <a:solidFill>
                  <a:schemeClr val="dk1"/>
                </a:solidFill>
              </a:rPr>
              <a:t> of </a:t>
            </a:r>
            <a:r>
              <a:rPr lang="en-US" u="sng" dirty="0">
                <a:solidFill>
                  <a:schemeClr val="dk1"/>
                </a:solidFill>
              </a:rPr>
              <a:t>humans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34" y="2361743"/>
            <a:ext cx="7254766" cy="2550310"/>
          </a:xfrm>
        </p:spPr>
      </p:pic>
    </p:spTree>
    <p:extLst>
      <p:ext uri="{BB962C8B-B14F-4D97-AF65-F5344CB8AC3E}">
        <p14:creationId xmlns:p14="http://schemas.microsoft.com/office/powerpoint/2010/main" val="338486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prehistory/prehistoric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the </a:t>
            </a:r>
            <a:r>
              <a:rPr lang="en-US" u="sng" dirty="0"/>
              <a:t>time before</a:t>
            </a:r>
            <a:r>
              <a:rPr lang="en-US" dirty="0"/>
              <a:t> there was </a:t>
            </a:r>
            <a:r>
              <a:rPr lang="en-US" u="sng" dirty="0"/>
              <a:t>writing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855" y="1989418"/>
            <a:ext cx="6166945" cy="3469414"/>
          </a:xfrm>
        </p:spPr>
      </p:pic>
    </p:spTree>
    <p:extLst>
      <p:ext uri="{BB962C8B-B14F-4D97-AF65-F5344CB8AC3E}">
        <p14:creationId xmlns:p14="http://schemas.microsoft.com/office/powerpoint/2010/main" val="327704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the knowledge, </a:t>
            </a:r>
            <a:r>
              <a:rPr lang="en-US" b="1" u="sng" dirty="0" smtClean="0"/>
              <a:t>beliefs</a:t>
            </a:r>
            <a:r>
              <a:rPr lang="en-US" b="1" dirty="0" smtClean="0"/>
              <a:t>, </a:t>
            </a:r>
            <a:r>
              <a:rPr lang="en-US" b="1" u="sng" dirty="0" smtClean="0"/>
              <a:t>customs</a:t>
            </a:r>
            <a:r>
              <a:rPr lang="en-US" b="1" dirty="0" smtClean="0"/>
              <a:t>, and values </a:t>
            </a:r>
            <a:r>
              <a:rPr lang="en-US" b="1" u="sng" dirty="0" smtClean="0"/>
              <a:t>of a group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945" y="493234"/>
            <a:ext cx="4823399" cy="5683729"/>
          </a:xfrm>
        </p:spPr>
      </p:pic>
    </p:spTree>
    <p:extLst>
      <p:ext uri="{BB962C8B-B14F-4D97-AF65-F5344CB8AC3E}">
        <p14:creationId xmlns:p14="http://schemas.microsoft.com/office/powerpoint/2010/main" val="400338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1" y="-115521"/>
            <a:ext cx="11916508" cy="1325563"/>
          </a:xfrm>
        </p:spPr>
        <p:txBody>
          <a:bodyPr/>
          <a:lstStyle/>
          <a:p>
            <a:r>
              <a:rPr lang="en-US" dirty="0" smtClean="0"/>
              <a:t>Unit 2 Title Page- complete on notebook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492" y="949569"/>
            <a:ext cx="10697308" cy="52273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the title (Early Humans) and your name in the middle of the page.</a:t>
            </a:r>
          </a:p>
          <a:p>
            <a:endParaRPr lang="en-US" dirty="0" smtClean="0"/>
          </a:p>
          <a:p>
            <a:r>
              <a:rPr lang="en-US" dirty="0" smtClean="0"/>
              <a:t>Pick 4 of your Early Humans Vocabulary words.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Draw a </a:t>
            </a:r>
            <a:r>
              <a:rPr lang="en-US" b="1" u="sng" dirty="0" smtClean="0"/>
              <a:t>colorful</a:t>
            </a:r>
            <a:r>
              <a:rPr lang="en-US" dirty="0" smtClean="0"/>
              <a:t> picture of each of these 4 words; cover the entire paper with color (no </a:t>
            </a:r>
            <a:r>
              <a:rPr lang="en-US" smtClean="0"/>
              <a:t>white space).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Label each picture, showing which picture is for which Vocabulary word.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may design your page and place your pictures however you think looks best and is most creative.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4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Humans Vocab.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 smtClean="0"/>
              <a:t>Label your notebook paper as Early Humans Vocab. 1.</a:t>
            </a:r>
          </a:p>
          <a:p>
            <a:r>
              <a:rPr lang="en-US" dirty="0" smtClean="0"/>
              <a:t>Put a 2 in the </a:t>
            </a:r>
            <a:r>
              <a:rPr lang="en-US" smtClean="0"/>
              <a:t>lower </a:t>
            </a:r>
            <a:r>
              <a:rPr lang="en-US" smtClean="0"/>
              <a:t>right</a:t>
            </a:r>
            <a:r>
              <a:rPr lang="en-US" smtClean="0"/>
              <a:t> </a:t>
            </a:r>
            <a:r>
              <a:rPr lang="en-US" dirty="0" smtClean="0"/>
              <a:t>hand corner.</a:t>
            </a:r>
          </a:p>
          <a:p>
            <a:r>
              <a:rPr lang="en-US" dirty="0" smtClean="0"/>
              <a:t>As you go through the PowerPoint of words, copy each word onto notebook paper and underline the key words.</a:t>
            </a:r>
          </a:p>
          <a:p>
            <a:r>
              <a:rPr lang="en-US" dirty="0" smtClean="0"/>
              <a:t>Pay attention to the pictures to help you get a better understanding of each term.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archaeology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dk1"/>
                </a:solidFill>
              </a:rPr>
              <a:t>the </a:t>
            </a:r>
            <a:r>
              <a:rPr lang="en-US" u="sng" dirty="0">
                <a:solidFill>
                  <a:schemeClr val="dk1"/>
                </a:solidFill>
              </a:rPr>
              <a:t>study</a:t>
            </a:r>
            <a:r>
              <a:rPr lang="en-US" dirty="0">
                <a:solidFill>
                  <a:schemeClr val="dk1"/>
                </a:solidFill>
              </a:rPr>
              <a:t> of the </a:t>
            </a:r>
            <a:r>
              <a:rPr lang="en-US" u="sng" dirty="0">
                <a:solidFill>
                  <a:schemeClr val="dk1"/>
                </a:solidFill>
              </a:rPr>
              <a:t>past</a:t>
            </a:r>
            <a:r>
              <a:rPr lang="en-US" dirty="0">
                <a:solidFill>
                  <a:schemeClr val="dk1"/>
                </a:solidFill>
              </a:rPr>
              <a:t> based on what </a:t>
            </a:r>
            <a:r>
              <a:rPr lang="en-US" u="sng" dirty="0">
                <a:solidFill>
                  <a:schemeClr val="dk1"/>
                </a:solidFill>
              </a:rPr>
              <a:t>people left behind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37" y="2065284"/>
            <a:ext cx="5091613" cy="3398098"/>
          </a:xfrm>
        </p:spPr>
      </p:pic>
    </p:spTree>
    <p:extLst>
      <p:ext uri="{BB962C8B-B14F-4D97-AF65-F5344CB8AC3E}">
        <p14:creationId xmlns:p14="http://schemas.microsoft.com/office/powerpoint/2010/main" val="17339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object </a:t>
            </a:r>
            <a:r>
              <a:rPr lang="en-US" u="sng" dirty="0" smtClean="0"/>
              <a:t>created and used by humans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41" y="1825625"/>
            <a:ext cx="4125891" cy="2998629"/>
          </a:xfrm>
        </p:spPr>
      </p:pic>
    </p:spTree>
    <p:extLst>
      <p:ext uri="{BB962C8B-B14F-4D97-AF65-F5344CB8AC3E}">
        <p14:creationId xmlns:p14="http://schemas.microsoft.com/office/powerpoint/2010/main" val="110636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an </a:t>
            </a:r>
            <a:r>
              <a:rPr lang="en-US" u="sng" dirty="0">
                <a:solidFill>
                  <a:schemeClr val="dk1"/>
                </a:solidFill>
              </a:rPr>
              <a:t>object</a:t>
            </a:r>
            <a:r>
              <a:rPr lang="en-US" dirty="0">
                <a:solidFill>
                  <a:schemeClr val="dk1"/>
                </a:solidFill>
              </a:rPr>
              <a:t> that has been </a:t>
            </a:r>
            <a:r>
              <a:rPr lang="en-US" u="sng" dirty="0">
                <a:solidFill>
                  <a:schemeClr val="dk1"/>
                </a:solidFill>
              </a:rPr>
              <a:t>modified</a:t>
            </a:r>
            <a:r>
              <a:rPr lang="en-US" dirty="0">
                <a:solidFill>
                  <a:schemeClr val="dk1"/>
                </a:solidFill>
              </a:rPr>
              <a:t> to help a person </a:t>
            </a:r>
            <a:r>
              <a:rPr lang="en-US" u="sng" dirty="0">
                <a:solidFill>
                  <a:schemeClr val="dk1"/>
                </a:solidFill>
              </a:rPr>
              <a:t>accomplish a task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19652"/>
            <a:ext cx="3947455" cy="5457311"/>
          </a:xfrm>
        </p:spPr>
      </p:pic>
    </p:spTree>
    <p:extLst>
      <p:ext uri="{BB962C8B-B14F-4D97-AF65-F5344CB8AC3E}">
        <p14:creationId xmlns:p14="http://schemas.microsoft.com/office/powerpoint/2010/main" val="280455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fossil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a </a:t>
            </a:r>
            <a:r>
              <a:rPr lang="en-US" u="sng" dirty="0">
                <a:solidFill>
                  <a:schemeClr val="dk1"/>
                </a:solidFill>
              </a:rPr>
              <a:t>part</a:t>
            </a:r>
            <a:r>
              <a:rPr lang="en-US" dirty="0">
                <a:solidFill>
                  <a:schemeClr val="dk1"/>
                </a:solidFill>
              </a:rPr>
              <a:t> or imprint of </a:t>
            </a:r>
            <a:r>
              <a:rPr lang="en-US" u="sng" dirty="0">
                <a:solidFill>
                  <a:schemeClr val="dk1"/>
                </a:solidFill>
              </a:rPr>
              <a:t>something that was</a:t>
            </a:r>
            <a:r>
              <a:rPr lang="en-US" dirty="0">
                <a:solidFill>
                  <a:schemeClr val="dk1"/>
                </a:solidFill>
              </a:rPr>
              <a:t> once </a:t>
            </a:r>
            <a:r>
              <a:rPr lang="en-US" u="sng" dirty="0">
                <a:solidFill>
                  <a:schemeClr val="dk1"/>
                </a:solidFill>
              </a:rPr>
              <a:t>alive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70" y="1825625"/>
            <a:ext cx="4138118" cy="3099594"/>
          </a:xfrm>
        </p:spPr>
      </p:pic>
    </p:spTree>
    <p:extLst>
      <p:ext uri="{BB962C8B-B14F-4D97-AF65-F5344CB8AC3E}">
        <p14:creationId xmlns:p14="http://schemas.microsoft.com/office/powerpoint/2010/main" val="397024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Paleolithic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the </a:t>
            </a:r>
            <a:r>
              <a:rPr lang="en-US" u="sng" dirty="0">
                <a:solidFill>
                  <a:schemeClr val="dk1"/>
                </a:solidFill>
              </a:rPr>
              <a:t>first part</a:t>
            </a:r>
            <a:r>
              <a:rPr lang="en-US" dirty="0">
                <a:solidFill>
                  <a:schemeClr val="dk1"/>
                </a:solidFill>
              </a:rPr>
              <a:t> of the </a:t>
            </a:r>
            <a:r>
              <a:rPr lang="en-US" u="sng" dirty="0">
                <a:solidFill>
                  <a:schemeClr val="dk1"/>
                </a:solidFill>
              </a:rPr>
              <a:t>stone age </a:t>
            </a:r>
            <a:r>
              <a:rPr lang="en-US" dirty="0">
                <a:solidFill>
                  <a:schemeClr val="dk1"/>
                </a:solidFill>
              </a:rPr>
              <a:t>when people first used </a:t>
            </a:r>
            <a:r>
              <a:rPr lang="en-US" u="sng" dirty="0">
                <a:solidFill>
                  <a:schemeClr val="dk1"/>
                </a:solidFill>
              </a:rPr>
              <a:t>stone tools</a:t>
            </a:r>
            <a:endParaRPr lang="en-US" u="sng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028" y="1825625"/>
            <a:ext cx="5827772" cy="3917026"/>
          </a:xfrm>
        </p:spPr>
      </p:pic>
    </p:spTree>
    <p:extLst>
      <p:ext uri="{BB962C8B-B14F-4D97-AF65-F5344CB8AC3E}">
        <p14:creationId xmlns:p14="http://schemas.microsoft.com/office/powerpoint/2010/main" val="2452561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87828" cy="4351338"/>
          </a:xfrm>
        </p:spPr>
        <p:txBody>
          <a:bodyPr/>
          <a:lstStyle/>
          <a:p>
            <a:r>
              <a:rPr lang="en-US" dirty="0" smtClean="0">
                <a:solidFill>
                  <a:schemeClr val="dk1"/>
                </a:solidFill>
              </a:rPr>
              <a:t>roving and </a:t>
            </a:r>
            <a:r>
              <a:rPr lang="en-US" u="sng" dirty="0" smtClean="0">
                <a:solidFill>
                  <a:schemeClr val="dk1"/>
                </a:solidFill>
              </a:rPr>
              <a:t>wandering</a:t>
            </a:r>
            <a:r>
              <a:rPr lang="en-US" dirty="0" smtClean="0">
                <a:solidFill>
                  <a:schemeClr val="dk1"/>
                </a:solidFill>
              </a:rPr>
              <a:t> from time to time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Image result for migratory defini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20" y="1922585"/>
            <a:ext cx="5711380" cy="3804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40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hunters-gatherers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people who </a:t>
            </a:r>
            <a:r>
              <a:rPr lang="en-US" u="sng" dirty="0" smtClean="0">
                <a:solidFill>
                  <a:schemeClr val="dk1"/>
                </a:solidFill>
              </a:rPr>
              <a:t>chase</a:t>
            </a:r>
            <a:r>
              <a:rPr lang="en-US" dirty="0" smtClean="0">
                <a:solidFill>
                  <a:schemeClr val="dk1"/>
                </a:solidFill>
              </a:rPr>
              <a:t>/kill </a:t>
            </a:r>
            <a:r>
              <a:rPr lang="en-US" u="sng" dirty="0">
                <a:solidFill>
                  <a:schemeClr val="dk1"/>
                </a:solidFill>
              </a:rPr>
              <a:t>animals</a:t>
            </a:r>
            <a:r>
              <a:rPr lang="en-US" dirty="0">
                <a:solidFill>
                  <a:schemeClr val="dk1"/>
                </a:solidFill>
              </a:rPr>
              <a:t> and </a:t>
            </a:r>
            <a:r>
              <a:rPr lang="en-US" u="sng" dirty="0">
                <a:solidFill>
                  <a:schemeClr val="dk1"/>
                </a:solidFill>
              </a:rPr>
              <a:t>collect plant</a:t>
            </a:r>
            <a:r>
              <a:rPr lang="en-US" dirty="0">
                <a:solidFill>
                  <a:schemeClr val="dk1"/>
                </a:solidFill>
              </a:rPr>
              <a:t> goods to survive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42923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5439</TotalTime>
  <Words>241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BE PROACTIVE (Warm-up) Monday -10/04- Complete on a new Warm-Up sheet.</vt:lpstr>
      <vt:lpstr>Early Humans Vocab. 1</vt:lpstr>
      <vt:lpstr>archaeology</vt:lpstr>
      <vt:lpstr>artifact</vt:lpstr>
      <vt:lpstr>tool</vt:lpstr>
      <vt:lpstr>fossil </vt:lpstr>
      <vt:lpstr>Paleolithic Era</vt:lpstr>
      <vt:lpstr>migratory</vt:lpstr>
      <vt:lpstr>hunters-gatherers</vt:lpstr>
      <vt:lpstr>hominid/hominin</vt:lpstr>
      <vt:lpstr>prehistory/prehistoric</vt:lpstr>
      <vt:lpstr>culture</vt:lpstr>
      <vt:lpstr>Unit 2 Title Page- complete on notebook paper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Tuesday -9/29</dc:title>
  <dc:creator>Hooker Williams, Lorin M.</dc:creator>
  <cp:lastModifiedBy>Hooker Williams, Lorin M.</cp:lastModifiedBy>
  <cp:revision>13</cp:revision>
  <dcterms:created xsi:type="dcterms:W3CDTF">2015-09-29T12:40:56Z</dcterms:created>
  <dcterms:modified xsi:type="dcterms:W3CDTF">2016-10-04T14:11:57Z</dcterms:modified>
</cp:coreProperties>
</file>