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4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7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6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8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7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B9CC-3750-4E63-828D-BB51A7FB567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3C4F-B56A-481A-80B8-E4EC59881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4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Egypt Title Page</a:t>
            </a:r>
            <a:r>
              <a:rPr lang="en-US" dirty="0" smtClean="0"/>
              <a:t> </a:t>
            </a:r>
            <a:r>
              <a:rPr lang="en-US" dirty="0" smtClean="0"/>
              <a:t>Thurs</a:t>
            </a:r>
            <a:r>
              <a:rPr lang="en-US" dirty="0" smtClean="0"/>
              <a:t>. 12/01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66" y="902677"/>
            <a:ext cx="11298264" cy="59553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Get out a blank sheet of notebook paper.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Write EGYPT and your name in the middle.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As you watch the video, draw and label four ideas from/about Egypt. The video can be found on Discovery Education by searching for “Land of Abundance”.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 neat and creative, and cover the entire paper with color (no white space).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This should be finished for HW.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34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Egypt Title Page Thurs. 12/01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 Title Page Thurs. 12/01</dc:title>
  <dc:creator>Hooker Williams, Lorin M.</dc:creator>
  <cp:lastModifiedBy>Hooker Williams, Lorin M.</cp:lastModifiedBy>
  <cp:revision>2</cp:revision>
  <dcterms:created xsi:type="dcterms:W3CDTF">2016-12-01T21:09:59Z</dcterms:created>
  <dcterms:modified xsi:type="dcterms:W3CDTF">2016-12-01T21:11:15Z</dcterms:modified>
</cp:coreProperties>
</file>