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2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6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1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6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8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9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6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3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C2153-9404-4071-BFAB-2F9EFBE9F8A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E3F9C-9490-4F4E-B35D-D8A173EA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8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15" y="785447"/>
            <a:ext cx="11218985" cy="59553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2.3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Homo </a:t>
            </a:r>
            <a:r>
              <a:rPr lang="en-US" b="1" dirty="0" err="1" smtClean="0">
                <a:solidFill>
                  <a:srgbClr val="FF0000"/>
                </a:solidFill>
              </a:rPr>
              <a:t>Habilis</a:t>
            </a:r>
            <a:r>
              <a:rPr lang="en-US" b="1" dirty="0" smtClean="0">
                <a:solidFill>
                  <a:srgbClr val="FF0000"/>
                </a:solidFill>
              </a:rPr>
              <a:t>- Handy Man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1.5-2 million years ago (second box)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taller, big brains, worked in groups, made tools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working in groups helped them hunt over larger areas and protect each other; new tools helped them tear and eat meat, and make traps for animals </a:t>
            </a:r>
          </a:p>
          <a:p>
            <a:pPr marL="514350" indent="-514350">
              <a:buAutoNum type="arabicPeriod"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2.4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Homo Erectus- Upright Man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1.8 million-200,000 B.C.E. (third box)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taller, thinner, stronger bones, used fire, built huts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stronger bones helped them walk/run farther and survive longer; fire helped them survive cold, cook meat, protect themselves; shelter allowed them to adapt to colder climates</a:t>
            </a:r>
          </a:p>
          <a:p>
            <a:pPr marL="514350" indent="-514350">
              <a:buAutoNum type="arabicPeriod"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79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15" y="785447"/>
            <a:ext cx="11218985" cy="59553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2.5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Homo Sapiens </a:t>
            </a:r>
            <a:r>
              <a:rPr lang="en-US" b="1" dirty="0" err="1" smtClean="0">
                <a:solidFill>
                  <a:srgbClr val="FF0000"/>
                </a:solidFill>
              </a:rPr>
              <a:t>Neanderthalensis</a:t>
            </a:r>
            <a:r>
              <a:rPr lang="en-US" b="1" dirty="0" smtClean="0">
                <a:solidFill>
                  <a:srgbClr val="FF0000"/>
                </a:solidFill>
              </a:rPr>
              <a:t>- Neanderthal Man, Wise Man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230,000-30,000 years ago (fourth box)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shorter, stockier, much stronger, intelligence, better tools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in groups they surrounded and trapped animals; spears improved chances of survival; in a community they learned from each others’ experiences</a:t>
            </a:r>
          </a:p>
          <a:p>
            <a:pPr marL="514350" indent="-514350">
              <a:buAutoNum type="arabicPeriod"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2.6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Homo Sapiens </a:t>
            </a:r>
            <a:r>
              <a:rPr lang="en-US" b="1" dirty="0" err="1" smtClean="0">
                <a:solidFill>
                  <a:srgbClr val="FF0000"/>
                </a:solidFill>
              </a:rPr>
              <a:t>Sapiens</a:t>
            </a:r>
            <a:r>
              <a:rPr lang="en-US" b="1" dirty="0" smtClean="0">
                <a:solidFill>
                  <a:srgbClr val="FF0000"/>
                </a:solidFill>
              </a:rPr>
              <a:t>- Doubly Wise Man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150,000 years ago-today (last box that looks cut off)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engraving shows use of new tools, high/round skulls, large brains, slender bones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their tools could sew skins for clothing so they could adapt to cold; their weapons could catch fish and hunt safely from a distance; their artwork helped them communicate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Hooker Williams, Lorin M.</dc:creator>
  <cp:lastModifiedBy>Hooker Williams, Lorin M.</cp:lastModifiedBy>
  <cp:revision>1</cp:revision>
  <dcterms:created xsi:type="dcterms:W3CDTF">2016-10-13T20:34:26Z</dcterms:created>
  <dcterms:modified xsi:type="dcterms:W3CDTF">2016-10-13T20:34:48Z</dcterms:modified>
</cp:coreProperties>
</file>