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8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9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0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6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7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0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CD51F-EAC1-4528-A7E6-7B6F44A7596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9315B-BA54-464F-B16F-F61FA128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184" y="0"/>
            <a:ext cx="567848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0400" y="457201"/>
            <a:ext cx="350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Things to note:</a:t>
            </a:r>
          </a:p>
          <a:p>
            <a:r>
              <a:rPr lang="en-US" dirty="0"/>
              <a:t>-Full color</a:t>
            </a:r>
          </a:p>
          <a:p>
            <a:r>
              <a:rPr lang="en-US" dirty="0"/>
              <a:t>-Each box shows a scene</a:t>
            </a:r>
          </a:p>
          <a:p>
            <a:r>
              <a:rPr lang="en-US" dirty="0"/>
              <a:t>-Use graphic organizer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-You will be assigned a page to complete.</a:t>
            </a:r>
          </a:p>
          <a:p>
            <a:r>
              <a:rPr lang="en-US" dirty="0"/>
              <a:t>-This is due tomorrow</a:t>
            </a:r>
          </a:p>
          <a:p>
            <a:r>
              <a:rPr lang="en-US" dirty="0"/>
              <a:t>-must be colored</a:t>
            </a:r>
          </a:p>
          <a:p>
            <a:r>
              <a:rPr lang="en-US" dirty="0"/>
              <a:t>-can type or handwrite</a:t>
            </a:r>
          </a:p>
          <a:p>
            <a:r>
              <a:rPr lang="en-US" dirty="0"/>
              <a:t>-must use cartoon characters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will be a quiz tomorrow!  Look at warm-ups and 2.2 worksheet!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Hooker Williams, Lorin M.</dc:creator>
  <cp:lastModifiedBy>Hooker Williams, Lorin M.</cp:lastModifiedBy>
  <cp:revision>1</cp:revision>
  <dcterms:created xsi:type="dcterms:W3CDTF">2015-10-15T17:56:37Z</dcterms:created>
  <dcterms:modified xsi:type="dcterms:W3CDTF">2015-10-15T17:56:50Z</dcterms:modified>
</cp:coreProperties>
</file>