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1" r:id="rId5"/>
  </p:sldIdLst>
  <p:sldSz cx="12192000" cy="6858000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8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C4934-3947-41C5-9449-6A68BBCB82DD}" type="datetimeFigureOut">
              <a:rPr lang="en-US" smtClean="0"/>
              <a:t>10/12/2015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7839A-13FD-41DE-9DA0-7BA3343CB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164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C4934-3947-41C5-9449-6A68BBCB82DD}" type="datetimeFigureOut">
              <a:rPr lang="en-US" smtClean="0"/>
              <a:t>10/12/2015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7839A-13FD-41DE-9DA0-7BA3343CB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28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C4934-3947-41C5-9449-6A68BBCB82DD}" type="datetimeFigureOut">
              <a:rPr lang="en-US" smtClean="0"/>
              <a:t>10/12/2015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7839A-13FD-41DE-9DA0-7BA3343CB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28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C4934-3947-41C5-9449-6A68BBCB82DD}" type="datetimeFigureOut">
              <a:rPr lang="en-US" smtClean="0"/>
              <a:t>10/12/2015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7839A-13FD-41DE-9DA0-7BA3343CB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791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C4934-3947-41C5-9449-6A68BBCB82DD}" type="datetimeFigureOut">
              <a:rPr lang="en-US" smtClean="0"/>
              <a:t>10/12/2015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7839A-13FD-41DE-9DA0-7BA3343CB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142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C4934-3947-41C5-9449-6A68BBCB82DD}" type="datetimeFigureOut">
              <a:rPr lang="en-US" smtClean="0"/>
              <a:t>10/12/2015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7839A-13FD-41DE-9DA0-7BA3343CB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846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C4934-3947-41C5-9449-6A68BBCB82DD}" type="datetimeFigureOut">
              <a:rPr lang="en-US" smtClean="0"/>
              <a:t>10/12/2015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7839A-13FD-41DE-9DA0-7BA3343CB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782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C4934-3947-41C5-9449-6A68BBCB82DD}" type="datetimeFigureOut">
              <a:rPr lang="en-US" smtClean="0"/>
              <a:t>10/12/2015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7839A-13FD-41DE-9DA0-7BA3343CB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241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C4934-3947-41C5-9449-6A68BBCB82DD}" type="datetimeFigureOut">
              <a:rPr lang="en-US" smtClean="0"/>
              <a:t>10/12/2015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7839A-13FD-41DE-9DA0-7BA3343CB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259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C4934-3947-41C5-9449-6A68BBCB82DD}" type="datetimeFigureOut">
              <a:rPr lang="en-US" smtClean="0"/>
              <a:t>10/12/2015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7839A-13FD-41DE-9DA0-7BA3343CB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32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C4934-3947-41C5-9449-6A68BBCB82DD}" type="datetimeFigureOut">
              <a:rPr lang="en-US" smtClean="0"/>
              <a:t>10/12/2015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7839A-13FD-41DE-9DA0-7BA3343CB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951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DC4934-3947-41C5-9449-6A68BBCB82DD}" type="datetimeFigureOut">
              <a:rPr lang="en-US" smtClean="0"/>
              <a:t>10/12/2015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87839A-13FD-41DE-9DA0-7BA3343CB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328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304800"/>
            <a:ext cx="91440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3889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52400"/>
            <a:ext cx="874395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1" y="4638676"/>
            <a:ext cx="8562975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149763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8190" y="381000"/>
            <a:ext cx="897981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5499060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685801"/>
            <a:ext cx="9144000" cy="1547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9438" y="2209801"/>
            <a:ext cx="9108562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56913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Charlotte Mecklenburg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Hooker Williams, Lorin M.</dc:creator>
  <cp:lastModifiedBy>Hooker Williams, Lorin M.</cp:lastModifiedBy>
  <cp:revision>1</cp:revision>
  <cp:lastPrinted>2015-10-12T12:37:07Z</cp:lastPrinted>
  <dcterms:created xsi:type="dcterms:W3CDTF">2015-10-12T12:36:57Z</dcterms:created>
  <dcterms:modified xsi:type="dcterms:W3CDTF">2015-10-12T12:37:52Z</dcterms:modified>
</cp:coreProperties>
</file>