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F53A-8AED-4635-A62E-EADFCB09EE98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4F99-B336-43DD-845C-E20458DDF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2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F53A-8AED-4635-A62E-EADFCB09EE98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4F99-B336-43DD-845C-E20458DDF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30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F53A-8AED-4635-A62E-EADFCB09EE98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4F99-B336-43DD-845C-E20458DDF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5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F53A-8AED-4635-A62E-EADFCB09EE98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4F99-B336-43DD-845C-E20458DDF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11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F53A-8AED-4635-A62E-EADFCB09EE98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4F99-B336-43DD-845C-E20458DDF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5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F53A-8AED-4635-A62E-EADFCB09EE98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4F99-B336-43DD-845C-E20458DDF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5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F53A-8AED-4635-A62E-EADFCB09EE98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4F99-B336-43DD-845C-E20458DDF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F53A-8AED-4635-A62E-EADFCB09EE98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4F99-B336-43DD-845C-E20458DDF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8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F53A-8AED-4635-A62E-EADFCB09EE98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4F99-B336-43DD-845C-E20458DDF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F53A-8AED-4635-A62E-EADFCB09EE98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4F99-B336-43DD-845C-E20458DDF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F53A-8AED-4635-A62E-EADFCB09EE98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4F99-B336-43DD-845C-E20458DDF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0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DF53A-8AED-4635-A62E-EADFCB09EE98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34F99-B336-43DD-845C-E20458DDF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2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4514" y="205097"/>
            <a:ext cx="8738687" cy="5738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230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0207" y="256592"/>
            <a:ext cx="9157793" cy="5934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5636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52400"/>
            <a:ext cx="9176767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1" y="3962400"/>
            <a:ext cx="903160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0242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Hooker Williams, Lorin M.</dc:creator>
  <cp:lastModifiedBy>Hooker Williams, Lorin M.</cp:lastModifiedBy>
  <cp:revision>1</cp:revision>
  <dcterms:created xsi:type="dcterms:W3CDTF">2015-10-13T14:20:57Z</dcterms:created>
  <dcterms:modified xsi:type="dcterms:W3CDTF">2015-10-13T14:21:20Z</dcterms:modified>
</cp:coreProperties>
</file>