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A8B3-3F61-4452-8D6E-5AD9998D2B54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F681D-DD5C-48F8-9A5C-20F239CCC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89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A8B3-3F61-4452-8D6E-5AD9998D2B54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F681D-DD5C-48F8-9A5C-20F239CCC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0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A8B3-3F61-4452-8D6E-5AD9998D2B54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F681D-DD5C-48F8-9A5C-20F239CCC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97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A8B3-3F61-4452-8D6E-5AD9998D2B54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F681D-DD5C-48F8-9A5C-20F239CCC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6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A8B3-3F61-4452-8D6E-5AD9998D2B54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F681D-DD5C-48F8-9A5C-20F239CCC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11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A8B3-3F61-4452-8D6E-5AD9998D2B54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F681D-DD5C-48F8-9A5C-20F239CCC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73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A8B3-3F61-4452-8D6E-5AD9998D2B54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F681D-DD5C-48F8-9A5C-20F239CCC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499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A8B3-3F61-4452-8D6E-5AD9998D2B54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F681D-DD5C-48F8-9A5C-20F239CCC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46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A8B3-3F61-4452-8D6E-5AD9998D2B54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F681D-DD5C-48F8-9A5C-20F239CCC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38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A8B3-3F61-4452-8D6E-5AD9998D2B54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F681D-DD5C-48F8-9A5C-20F239CCC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82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A8B3-3F61-4452-8D6E-5AD9998D2B54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F681D-DD5C-48F8-9A5C-20F239CCC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41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2A8B3-3F61-4452-8D6E-5AD9998D2B54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F681D-DD5C-48F8-9A5C-20F239CCC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191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Skills Packet B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four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</a:t>
            </a:r>
            <a:r>
              <a:rPr lang="en-US" dirty="0" smtClean="0"/>
              <a:t>outhern hemisphere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</a:t>
            </a:r>
            <a:r>
              <a:rPr lang="en-US" dirty="0" smtClean="0"/>
              <a:t>rime meridian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north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equator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 imaginary line that earth rotates 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North America OR South America OR Africa OR Asia OR Europe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Africa OR Asia OR Europe OR Antarctica OR Australia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848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Skills Packet C &amp; D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692" y="1301262"/>
            <a:ext cx="11230708" cy="534572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Monday</a:t>
            </a:r>
          </a:p>
          <a:p>
            <a:pPr marL="514350" indent="-514350">
              <a:buAutoNum type="arabicPeriod"/>
            </a:pPr>
            <a:r>
              <a:rPr lang="en-US" dirty="0" smtClean="0"/>
              <a:t>northern and southern hemispheres</a:t>
            </a:r>
          </a:p>
          <a:p>
            <a:pPr marL="514350" indent="-514350">
              <a:buAutoNum type="arabicPeriod"/>
            </a:pPr>
            <a:r>
              <a:rPr lang="en-US" dirty="0" smtClean="0"/>
              <a:t>eastern and western hemispheres</a:t>
            </a:r>
          </a:p>
          <a:p>
            <a:pPr marL="0" indent="0">
              <a:buNone/>
            </a:pPr>
            <a:r>
              <a:rPr lang="en-US" dirty="0" smtClean="0"/>
              <a:t>Tuesday</a:t>
            </a:r>
          </a:p>
          <a:p>
            <a:pPr marL="514350" indent="-514350">
              <a:buAutoNum type="arabicPeriod"/>
            </a:pPr>
            <a:r>
              <a:rPr lang="en-US" dirty="0" smtClean="0"/>
              <a:t>northern and western hemispheres</a:t>
            </a:r>
          </a:p>
          <a:p>
            <a:pPr marL="514350" indent="-514350">
              <a:buAutoNum type="arabicPeriod"/>
            </a:pPr>
            <a:r>
              <a:rPr lang="en-US" dirty="0" smtClean="0"/>
              <a:t>southern and eastern hemispheres</a:t>
            </a:r>
          </a:p>
          <a:p>
            <a:pPr marL="0" indent="0">
              <a:buNone/>
            </a:pPr>
            <a:r>
              <a:rPr lang="en-US" dirty="0" smtClean="0"/>
              <a:t>Wednesday</a:t>
            </a:r>
          </a:p>
          <a:p>
            <a:pPr marL="514350" indent="-514350">
              <a:buAutoNum type="arabicPeriod"/>
            </a:pPr>
            <a:r>
              <a:rPr lang="en-US" dirty="0" smtClean="0"/>
              <a:t>northern and eastern directions and hemispheres</a:t>
            </a:r>
          </a:p>
          <a:p>
            <a:pPr marL="514350" indent="-514350">
              <a:buAutoNum type="arabicPeriod"/>
            </a:pPr>
            <a:r>
              <a:rPr lang="en-US" dirty="0" smtClean="0"/>
              <a:t>northern part; southern and western hemispheres</a:t>
            </a:r>
          </a:p>
          <a:p>
            <a:pPr marL="0" indent="0">
              <a:buNone/>
            </a:pPr>
            <a:r>
              <a:rPr lang="en-US" dirty="0" smtClean="0"/>
              <a:t>Thursday</a:t>
            </a:r>
          </a:p>
          <a:p>
            <a:pPr marL="514350" indent="-514350">
              <a:buAutoNum type="arabicPeriod"/>
            </a:pPr>
            <a:r>
              <a:rPr lang="en-US" dirty="0" smtClean="0"/>
              <a:t>northern hemisphere; Arctic Ocean</a:t>
            </a:r>
          </a:p>
          <a:p>
            <a:pPr marL="514350" indent="-514350">
              <a:buAutoNum type="arabicPeriod"/>
            </a:pPr>
            <a:r>
              <a:rPr lang="en-US" dirty="0" smtClean="0"/>
              <a:t>northern hemisphere</a:t>
            </a:r>
          </a:p>
          <a:p>
            <a:pPr marL="0" indent="0">
              <a:buNone/>
            </a:pPr>
            <a:r>
              <a:rPr lang="en-US" dirty="0" smtClean="0"/>
              <a:t>Friday</a:t>
            </a:r>
          </a:p>
          <a:p>
            <a:pPr marL="514350" indent="-514350">
              <a:buAutoNum type="arabicPeriod"/>
            </a:pPr>
            <a:r>
              <a:rPr lang="en-US" dirty="0" smtClean="0"/>
              <a:t>Atlantic, Pacific, Indian, Arctic, and Southern Oceans; Southern Ocean is closest to Antarctica</a:t>
            </a:r>
          </a:p>
          <a:p>
            <a:pPr marL="514350" indent="-514350">
              <a:buAutoNum type="arabicPeriod"/>
            </a:pPr>
            <a:r>
              <a:rPr lang="en-US" dirty="0" smtClean="0"/>
              <a:t>more of Africa’s land is in the eastern hemisphere than it is in the western hemisphere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853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Skills Packet E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692" y="1301262"/>
            <a:ext cx="11230708" cy="534572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Quito</a:t>
            </a:r>
          </a:p>
          <a:p>
            <a:pPr marL="514350" indent="-514350">
              <a:buAutoNum type="arabicPeriod"/>
            </a:pPr>
            <a:r>
              <a:rPr lang="en-US" dirty="0" smtClean="0"/>
              <a:t>Paris</a:t>
            </a:r>
          </a:p>
          <a:p>
            <a:pPr marL="514350" indent="-514350">
              <a:buAutoNum type="arabicPeriod"/>
            </a:pPr>
            <a:r>
              <a:rPr lang="en-US" dirty="0" smtClean="0"/>
              <a:t>Cairo (northeast corner of Africa)</a:t>
            </a:r>
          </a:p>
          <a:p>
            <a:pPr marL="514350" indent="-514350">
              <a:buAutoNum type="arabicPeriod"/>
            </a:pPr>
            <a:r>
              <a:rPr lang="en-US" dirty="0" smtClean="0"/>
              <a:t>Cape Town</a:t>
            </a:r>
          </a:p>
          <a:p>
            <a:pPr marL="514350" indent="-514350">
              <a:buAutoNum type="arabicPeriod"/>
            </a:pPr>
            <a:r>
              <a:rPr lang="en-US" dirty="0" smtClean="0"/>
              <a:t>New York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062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Skills Packet F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692" y="1301262"/>
            <a:ext cx="11230708" cy="534572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Madrid</a:t>
            </a:r>
          </a:p>
          <a:p>
            <a:pPr marL="514350" indent="-514350">
              <a:buAutoNum type="arabicPeriod"/>
            </a:pPr>
            <a:r>
              <a:rPr lang="en-US" dirty="0" smtClean="0"/>
              <a:t>4 degrees west</a:t>
            </a:r>
          </a:p>
          <a:p>
            <a:pPr marL="514350" indent="-514350">
              <a:buAutoNum type="arabicPeriod"/>
            </a:pPr>
            <a:r>
              <a:rPr lang="en-US" dirty="0" smtClean="0"/>
              <a:t>Lisbon</a:t>
            </a:r>
          </a:p>
          <a:p>
            <a:pPr marL="514350" indent="-514350">
              <a:buAutoNum type="arabicPeriod"/>
            </a:pPr>
            <a:r>
              <a:rPr lang="en-US" dirty="0" smtClean="0"/>
              <a:t>9 degrees west</a:t>
            </a:r>
          </a:p>
        </p:txBody>
      </p:sp>
    </p:spTree>
    <p:extLst>
      <p:ext uri="{BB962C8B-B14F-4D97-AF65-F5344CB8AC3E}">
        <p14:creationId xmlns:p14="http://schemas.microsoft.com/office/powerpoint/2010/main" val="1572663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Skills Packet G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692" y="1301262"/>
            <a:ext cx="11230708" cy="534572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McIntosh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Moonsocket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Pierre; 44.3 degrees north and 100.2 degrees west</a:t>
            </a:r>
          </a:p>
        </p:txBody>
      </p:sp>
    </p:spTree>
    <p:extLst>
      <p:ext uri="{BB962C8B-B14F-4D97-AF65-F5344CB8AC3E}">
        <p14:creationId xmlns:p14="http://schemas.microsoft.com/office/powerpoint/2010/main" val="1416998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Skills Packet H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692" y="1301262"/>
            <a:ext cx="11230708" cy="534572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the star under the “Q” in the word “QATAR” should be labeled as Riyadh</a:t>
            </a:r>
          </a:p>
          <a:p>
            <a:pPr marL="514350" indent="-514350">
              <a:buAutoNum type="arabicPeriod"/>
            </a:pPr>
            <a:r>
              <a:rPr lang="en-US" dirty="0" smtClean="0"/>
              <a:t>Muscat</a:t>
            </a:r>
          </a:p>
          <a:p>
            <a:pPr marL="514350" indent="-514350">
              <a:buAutoNum type="arabicPeriod"/>
            </a:pPr>
            <a:r>
              <a:rPr lang="en-US" dirty="0" smtClean="0"/>
              <a:t>15</a:t>
            </a:r>
          </a:p>
          <a:p>
            <a:pPr marL="514350" indent="-514350">
              <a:buAutoNum type="arabicPeriod"/>
            </a:pPr>
            <a:r>
              <a:rPr lang="en-US" dirty="0" smtClean="0"/>
              <a:t>Cairo</a:t>
            </a:r>
          </a:p>
          <a:p>
            <a:pPr marL="514350" indent="-514350">
              <a:buAutoNum type="arabicPeriod"/>
            </a:pPr>
            <a:r>
              <a:rPr lang="en-US" dirty="0" smtClean="0"/>
              <a:t>Khartoum</a:t>
            </a:r>
          </a:p>
          <a:p>
            <a:pPr marL="514350" indent="-514350">
              <a:buAutoNum type="arabicPeriod"/>
            </a:pPr>
            <a:r>
              <a:rPr lang="en-US" dirty="0" smtClean="0"/>
              <a:t>34-36 degrees north and 44-45 degrees east</a:t>
            </a:r>
          </a:p>
          <a:p>
            <a:pPr marL="514350" indent="-514350">
              <a:buAutoNum type="arabicPeriod"/>
            </a:pPr>
            <a:r>
              <a:rPr lang="en-US" dirty="0" smtClean="0"/>
              <a:t>33-35 degrees north and 36-38 degrees east</a:t>
            </a:r>
          </a:p>
          <a:p>
            <a:pPr marL="514350" indent="-514350">
              <a:buAutoNum type="arabicPeriod"/>
            </a:pPr>
            <a:r>
              <a:rPr lang="en-US" smtClean="0"/>
              <a:t>Egypt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3480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210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Map Skills Packet B Answers</vt:lpstr>
      <vt:lpstr>Map Skills Packet C &amp; D Answers</vt:lpstr>
      <vt:lpstr>Map Skills Packet E Answers</vt:lpstr>
      <vt:lpstr>Map Skills Packet F Answers</vt:lpstr>
      <vt:lpstr>Map Skills Packet G Answers</vt:lpstr>
      <vt:lpstr>Map Skills Packet H Answers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Skills Packet B Answers</dc:title>
  <dc:creator>Hooker Williams, Lorin M.</dc:creator>
  <cp:lastModifiedBy>Hooker Williams, Lorin M.</cp:lastModifiedBy>
  <cp:revision>4</cp:revision>
  <dcterms:created xsi:type="dcterms:W3CDTF">2016-09-17T15:26:23Z</dcterms:created>
  <dcterms:modified xsi:type="dcterms:W3CDTF">2016-09-17T15:51:29Z</dcterms:modified>
</cp:coreProperties>
</file>