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6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AB4CE-1E77-48B0-ADB4-7AD410A1EA31}" type="datetimeFigureOut">
              <a:rPr lang="en-US" smtClean="0"/>
              <a:t>9/16/2016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32993-0E60-47BE-8271-69A099FC19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EB849B5-1730-4195-BEA2-416BB6314776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13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F5CE7452-4CA0-4A08-AF15-40D516242E25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5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A5FB471-7060-4EE1-BF3D-20B7AB142259}" type="slidenum">
              <a:rPr lang="en-US" altLang="en-US">
                <a:solidFill>
                  <a:prstClr val="black"/>
                </a:solidFill>
              </a:rPr>
              <a:pPr/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6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04D9D8E7-CC14-4BD7-9679-5037742CA43F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42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B591B64-2375-4617-9C3B-624D11EAE1DF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4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AA79F2B-B171-4732-943B-D0D6F0EBF111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97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C030D548-BB79-4668-9EF6-D6E636D694A5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2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533A3F62-9347-4247-89BE-CE4450D173E2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19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D3D9694A-C940-4BC5-8DB6-A916B1CDC254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43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6E792B04-6F3A-4EFD-A54E-D98DDFCDB3A8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4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863CB-D0F1-4A5F-B42D-2CFD2DFAA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64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850D5-DCB2-4CDB-815A-F2F9D763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25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44669-1540-4BC6-9E77-33BE01B90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22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863CB-D0F1-4A5F-B42D-2CFD2DFAA0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677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49823-7627-4693-9A5E-4F5F2EE22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44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A2A71-D2C5-45AF-9C43-3AA960D6F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014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D781-2A21-4038-A3B5-5222C11E7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305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E4DA0-3EB7-48D1-8F30-8BB437905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26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139DF-7345-48AD-9DDF-1AA5335C7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952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CC1ED-8B85-4F1C-99CE-B96E7F797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301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5DB62-3104-405C-B4BD-03639ADA2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67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49823-7627-4693-9A5E-4F5F2EE22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154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EC41F-ACF0-4BA0-8EB6-CCFD9D0FE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827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850D5-DCB2-4CDB-815A-F2F9D763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84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44669-1540-4BC6-9E77-33BE01B90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91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A2A71-D2C5-45AF-9C43-3AA960D6F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7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D781-2A21-4038-A3B5-5222C11E7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13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E4DA0-3EB7-48D1-8F30-8BB437905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59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139DF-7345-48AD-9DDF-1AA5335C7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02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CC1ED-8B85-4F1C-99CE-B96E7F7978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73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5DB62-3104-405C-B4BD-03639ADA2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0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EC41F-ACF0-4BA0-8EB6-CCFD9D0FE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5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F31A9D-1C3E-4D70-AF04-F947C63D3CA0}" type="slidenum">
              <a:rPr lang="en-US" altLang="en-US">
                <a:latin typeface="Garamond" panose="02020404030301010803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CF31A9D-1C3E-4D70-AF04-F947C63D3CA0}" type="slidenum">
              <a:rPr lang="en-US" altLang="en-US">
                <a:latin typeface="Garamond" panose="02020404030301010803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4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10" Type="http://schemas.openxmlformats.org/officeDocument/2006/relationships/image" Target="../media/image8.wmf"/><Relationship Id="rId4" Type="http://schemas.openxmlformats.org/officeDocument/2006/relationships/image" Target="../media/image2.wm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hyperlink" Target="http://www.swagattours.com/rajasthan-overview/gifs/people-rajasthan.jpg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AIqC79WrpK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5 THEMES OF GEOGRAPHY</a:t>
            </a:r>
          </a:p>
        </p:txBody>
      </p:sp>
      <p:pic>
        <p:nvPicPr>
          <p:cNvPr id="3076" name="Picture 4" descr="C:\Users\Amy\AppData\Local\Microsoft\Windows\Temporary Internet Files\Content.IE5\G1JGZFE8\MP90040003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953000"/>
            <a:ext cx="1970088" cy="144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381000"/>
            <a:ext cx="2057400" cy="1760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352800"/>
            <a:ext cx="952500" cy="81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C:\Users\Amy\AppData\Local\Microsoft\Windows\Temporary Internet Files\Content.IE5\M4YL08JM\MC900300219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1" y="228600"/>
            <a:ext cx="1776413" cy="1754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1" name="Picture 9" descr="C:\Users\Amy\AppData\Local\Microsoft\Windows\Temporary Internet Files\Content.IE5\1A0UTNJT\MP900314269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228601"/>
            <a:ext cx="2933700" cy="1979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5" name="Picture 13" descr="C:\Users\Amy\AppData\Local\Microsoft\Windows\Temporary Internet Files\Content.IE5\M4YL08JM\MP900442699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4114800"/>
            <a:ext cx="1925638" cy="2312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6" name="Picture 14" descr="C:\Users\Amy\AppData\Local\Microsoft\Windows\Temporary Internet Files\Content.IE5\G1JGZFE8\MP900406482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4495800"/>
            <a:ext cx="1506538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7" name="Picture 15" descr="C:\Program Files\Microsoft Office\MEDIA\CAGCAT10\j0300912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4495801"/>
            <a:ext cx="1798638" cy="1706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0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Your assignment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66800"/>
            <a:ext cx="8229600" cy="22098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Complete your “5 Theme Notes” with key words, symbols, etc on right hand side of the notes.  Use color, simple words, clipart, magazines, etc.</a:t>
            </a:r>
          </a:p>
          <a:p>
            <a:pPr eaLnBrk="1" hangingPunct="1"/>
            <a:r>
              <a:rPr lang="en-US" altLang="en-US" smtClean="0"/>
              <a:t>Be sure to have #3 vocab completed in notes by tomorrow. (you may need them! Hint, hint!)</a:t>
            </a:r>
          </a:p>
          <a:p>
            <a:pPr eaLnBrk="1" hangingPunct="1"/>
            <a:r>
              <a:rPr lang="en-US" altLang="en-US" smtClean="0"/>
              <a:t>I will check this tomorrow during warm-up.</a:t>
            </a:r>
          </a:p>
          <a:p>
            <a:pPr eaLnBrk="1" hangingPunct="1"/>
            <a:r>
              <a:rPr lang="en-US" altLang="en-US" smtClean="0"/>
              <a:t>Bring glue stick and red pen tomorrow in addition to your normal supplies.</a:t>
            </a:r>
          </a:p>
        </p:txBody>
      </p:sp>
    </p:spTree>
    <p:extLst>
      <p:ext uri="{BB962C8B-B14F-4D97-AF65-F5344CB8AC3E}">
        <p14:creationId xmlns:p14="http://schemas.microsoft.com/office/powerpoint/2010/main" val="9062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Five Themes of Geography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360866"/>
              </p:ext>
            </p:extLst>
          </p:nvPr>
        </p:nvGraphicFramePr>
        <p:xfrm>
          <a:off x="1981200" y="990601"/>
          <a:ext cx="8229600" cy="597725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Theme and description/questions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Types and 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Movement 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Regions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Human-Environment Interactions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Location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Place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7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MOVEMENT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19353"/>
            <a:ext cx="10972800" cy="5006812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B0F0"/>
                </a:solidFill>
              </a:rPr>
              <a:t>How are people, goods, ideas moved from place to place?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B0F0"/>
                </a:solidFill>
              </a:rPr>
              <a:t>Human Movement</a:t>
            </a:r>
          </a:p>
          <a:p>
            <a:pPr lvl="2" eaLnBrk="1" hangingPunct="1"/>
            <a:r>
              <a:rPr lang="en-US" altLang="en-US" b="1" dirty="0" smtClean="0">
                <a:solidFill>
                  <a:srgbClr val="00B0F0"/>
                </a:solidFill>
              </a:rPr>
              <a:t>Trucks, Trains, Planes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B0F0"/>
                </a:solidFill>
              </a:rPr>
              <a:t>Information Movement</a:t>
            </a:r>
          </a:p>
          <a:p>
            <a:pPr lvl="2" eaLnBrk="1" hangingPunct="1"/>
            <a:r>
              <a:rPr lang="en-US" altLang="en-US" b="1" dirty="0" smtClean="0">
                <a:solidFill>
                  <a:srgbClr val="00B0F0"/>
                </a:solidFill>
              </a:rPr>
              <a:t>Phones, computer (email), mail</a:t>
            </a:r>
          </a:p>
          <a:p>
            <a:pPr lvl="1" eaLnBrk="1" hangingPunct="1"/>
            <a:r>
              <a:rPr lang="en-US" altLang="en-US" b="1" dirty="0" smtClean="0">
                <a:solidFill>
                  <a:srgbClr val="00B0F0"/>
                </a:solidFill>
              </a:rPr>
              <a:t>Idea Movement</a:t>
            </a:r>
          </a:p>
          <a:p>
            <a:pPr lvl="2" eaLnBrk="1" hangingPunct="1"/>
            <a:r>
              <a:rPr lang="en-US" altLang="en-US" b="1" dirty="0" smtClean="0">
                <a:solidFill>
                  <a:srgbClr val="00B0F0"/>
                </a:solidFill>
              </a:rPr>
              <a:t>How do fads move from place to place?  </a:t>
            </a:r>
          </a:p>
          <a:p>
            <a:pPr lvl="2" eaLnBrk="1" hangingPunct="1">
              <a:buFontTx/>
              <a:buNone/>
            </a:pPr>
            <a:r>
              <a:rPr lang="en-US" altLang="en-US" b="1" dirty="0" smtClean="0">
                <a:solidFill>
                  <a:srgbClr val="00B0F0"/>
                </a:solidFill>
              </a:rPr>
              <a:t>	TV, Radio, Magazines</a:t>
            </a:r>
          </a:p>
        </p:txBody>
      </p:sp>
      <p:pic>
        <p:nvPicPr>
          <p:cNvPr id="21509" name="Picture 5" descr="http://www.railwayshop.com/highball/powder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057400"/>
            <a:ext cx="2168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http://pinker.wjh.harvard.edu/photos/cambridge_boston/images/plane%20taking%20of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2362201"/>
            <a:ext cx="19208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http://www.2nd-chance-encounter.com/files/3PeopleAtLapt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0"/>
            <a:ext cx="1841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http://boingboing.net/Images/democracyfail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1"/>
            <a:ext cx="12319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http://o.aolcdn.com/goldrush/blog/peoplecvrP57swholida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05400"/>
            <a:ext cx="12207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6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77462"/>
            <a:ext cx="10815145" cy="5549462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b="1" dirty="0"/>
              <a:t>How are Regions similar to and different from other places? How places are grouped?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Formal Regions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Regions defined by governmental or administrative boundaries (States, Countries, Cities)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Regions defined by similar characteristics (Corn Belt, Rocky Mountain region, Chinatown).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Functional Regions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Regions defined by a function (newspaper service area, cell phone coverage area).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Vernacular Regions (Not in your book)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Regions defined by peoples perception (middle east, the south, etc.)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9794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HUMAN-ENVIRONMENT INTERACTION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28448" y="1119353"/>
            <a:ext cx="11253952" cy="50068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How do humans and the environment affect each other?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We depend on it.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/>
              <a:t>People depend on the Tennessee River for water and transportation.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We modify it.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/>
              <a:t>People modify our environment by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b="1" dirty="0"/>
              <a:t>	heating and cooling buildings for comfort.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/>
              <a:t>We adapt to it.</a:t>
            </a:r>
            <a:r>
              <a:rPr lang="en-US" b="1" dirty="0"/>
              <a:t>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/>
              <a:t>We adapt to the environment by wearing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b="1" dirty="0"/>
              <a:t>	clothing suitable for summer (shorts) and 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b="1" dirty="0"/>
              <a:t>	winter (coats), rain and shine.</a:t>
            </a:r>
          </a:p>
        </p:txBody>
      </p:sp>
      <p:pic>
        <p:nvPicPr>
          <p:cNvPr id="20485" name="Picture 5" descr="http://z.about.com/d/sewing/1/0/i/F/fac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8" y="4971393"/>
            <a:ext cx="927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http://www.china-manufacturer-directory.com/picture/halogen-heater-hh-3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55" y="51816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http://www.well.com/user/pk/waterfront/Ferry/AC-ferr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655" y="3526331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28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allAtOnce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LOCATION</a:t>
            </a:r>
            <a:br>
              <a:rPr lang="en-US" dirty="0" smtClean="0"/>
            </a:br>
            <a:r>
              <a:rPr lang="en-US" dirty="0" smtClean="0"/>
              <a:t>Where are we?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/>
              <a:t>Absolute Location</a:t>
            </a:r>
          </a:p>
          <a:p>
            <a:pPr lvl="1"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A latitude and longitude (global location) or a street address (local location).</a:t>
            </a:r>
          </a:p>
          <a:p>
            <a:pPr lvl="3"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Paris France is 48</a:t>
            </a:r>
            <a:r>
              <a:rPr lang="en-US" altLang="en-US" sz="2800" b="1" baseline="40000" dirty="0" smtClean="0">
                <a:solidFill>
                  <a:srgbClr val="FF0000"/>
                </a:solidFill>
              </a:rPr>
              <a:t>o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North Latitude and 2</a:t>
            </a:r>
            <a:r>
              <a:rPr lang="en-US" altLang="en-US" sz="2800" b="1" baseline="40000" dirty="0" smtClean="0">
                <a:solidFill>
                  <a:srgbClr val="FF0000"/>
                </a:solidFill>
              </a:rPr>
              <a:t>o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East Longitude.</a:t>
            </a:r>
          </a:p>
          <a:p>
            <a:pPr lvl="3"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The White House is located at 1600 Pennsylvania Ave. </a:t>
            </a:r>
            <a:r>
              <a:rPr lang="en-US" altLang="en-US" sz="2800" dirty="0" smtClean="0"/>
              <a:t>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/>
              <a:t>Relative Location</a:t>
            </a:r>
          </a:p>
          <a:p>
            <a:pPr lvl="1"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Described by landmarks, time, direction or distance. From one place to another.</a:t>
            </a:r>
          </a:p>
          <a:p>
            <a:pPr lvl="3"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Go 1 mile west on main street and turn left for 1 block.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8437" name="Picture 5" descr="http://www.bedandbreakfast.com/inns/lennox-south-dakota-inn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5334000"/>
            <a:ext cx="3109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>
            <a:spLocks noChangeArrowheads="1"/>
          </p:cNvSpPr>
          <p:nvPr/>
        </p:nvSpPr>
        <p:spPr bwMode="auto">
          <a:xfrm rot="-694895">
            <a:off x="6375400" y="4610100"/>
            <a:ext cx="1276350" cy="1390650"/>
          </a:xfrm>
          <a:prstGeom prst="down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</a:rPr>
              <a:t>You are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511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allAtOnce" autoUpdateAnimBg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524000" y="1156494"/>
            <a:ext cx="9144000" cy="639762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/>
              <a:t>What is it like there, what kind of place is it?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18571" y="1717593"/>
            <a:ext cx="5386917" cy="395128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Human Characteristics</a:t>
            </a:r>
          </a:p>
          <a:p>
            <a:pPr lvl="2" eaLnBrk="1" hangingPunct="1"/>
            <a:r>
              <a:rPr lang="en-US" altLang="en-US" sz="2800" b="1" dirty="0" smtClean="0"/>
              <a:t>What are the main languages, customs, and beliefs.</a:t>
            </a:r>
          </a:p>
          <a:p>
            <a:pPr lvl="2" eaLnBrk="1" hangingPunct="1"/>
            <a:r>
              <a:rPr lang="en-US" altLang="en-US" sz="2800" b="1" dirty="0" smtClean="0"/>
              <a:t>How many people live, work, and visit a place (population).</a:t>
            </a:r>
          </a:p>
          <a:p>
            <a:pPr lvl="2" eaLnBrk="1" hangingPunct="1">
              <a:buFontTx/>
              <a:buNone/>
            </a:pPr>
            <a:endParaRPr lang="en-US" altLang="en-US" b="1" dirty="0" smtClean="0"/>
          </a:p>
          <a:p>
            <a:pPr lvl="2" eaLnBrk="1" hangingPunct="1">
              <a:buFontTx/>
              <a:buNone/>
            </a:pPr>
            <a:endParaRPr lang="en-US" altLang="en-US" b="1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6193367" y="1796256"/>
            <a:ext cx="5389033" cy="3951288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Physical Characteristics</a:t>
            </a:r>
          </a:p>
          <a:p>
            <a:pPr lvl="2" eaLnBrk="1" hangingPunct="1"/>
            <a:r>
              <a:rPr lang="en-US" altLang="en-US" sz="2800" b="1" dirty="0" smtClean="0">
                <a:solidFill>
                  <a:srgbClr val="FF0000"/>
                </a:solidFill>
              </a:rPr>
              <a:t>Landforms (mountains, rivers, etc.), climate, vegetation, wildlife, soil, etc.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19461" name="Picture 5" descr="http://www.visitusa.com/idaho/images/snake-ri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1"/>
            <a:ext cx="176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http://tbn0.google.com/images?q=tbn:ZA9ZcJ6dWIz77M:http://www.swagattours.com/rajasthan-overview/gifs/people-rajasthan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1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http://imagecache2.allposters.com/images/pic/NGSPOD08/119497~A-Muslim-at-Prayer-Poster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13160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http://newsimg.bbc.co.uk/media/images/39403000/jpg/_39403287_aastreetap2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181600"/>
            <a:ext cx="16287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http://www.mass.gov/envir/forest/images/multiLayerFores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500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allAtOnce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Remembering the 5 themes</a:t>
            </a:r>
          </a:p>
        </p:txBody>
      </p:sp>
      <p:sp>
        <p:nvSpPr>
          <p:cNvPr id="4" name="Rounded Rectangle 5"/>
          <p:cNvSpPr>
            <a:spLocks noGrp="1" noChangeArrowheads="1"/>
          </p:cNvSpPr>
          <p:nvPr>
            <p:ph idx="1"/>
          </p:nvPr>
        </p:nvSpPr>
        <p:spPr>
          <a:prstGeom prst="roundRect">
            <a:avLst>
              <a:gd name="adj" fmla="val 16667"/>
            </a:avLst>
          </a:prstGeom>
          <a:solidFill>
            <a:schemeClr val="accent1"/>
          </a:solidFill>
          <a:ln algn="ctr">
            <a:solidFill>
              <a:schemeClr val="tx1"/>
            </a:solidFill>
            <a:round/>
          </a:ln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If you can’t remember what they are just ask MR. HELP!!!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3200" b="1" i="1" dirty="0"/>
              <a:t>M</a:t>
            </a:r>
            <a:r>
              <a:rPr lang="en-US" sz="3200" dirty="0"/>
              <a:t> – Movement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3200" b="1" i="1" dirty="0"/>
              <a:t>R</a:t>
            </a:r>
            <a:r>
              <a:rPr lang="en-US" sz="3200" dirty="0"/>
              <a:t> – Regions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3200" b="1" i="1" dirty="0"/>
              <a:t>HE</a:t>
            </a:r>
            <a:r>
              <a:rPr lang="en-US" sz="3200" dirty="0"/>
              <a:t> – Human Environment interaction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3200" b="1" i="1" dirty="0"/>
              <a:t>L</a:t>
            </a:r>
            <a:r>
              <a:rPr lang="en-US" sz="3200" dirty="0"/>
              <a:t> – Location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3200" b="1" i="1" dirty="0"/>
              <a:t>P</a:t>
            </a:r>
            <a:r>
              <a:rPr lang="en-US" sz="3200" dirty="0"/>
              <a:t> - Place</a:t>
            </a:r>
          </a:p>
        </p:txBody>
      </p:sp>
    </p:spTree>
    <p:extLst>
      <p:ext uri="{BB962C8B-B14F-4D97-AF65-F5344CB8AC3E}">
        <p14:creationId xmlns:p14="http://schemas.microsoft.com/office/powerpoint/2010/main" val="25446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/>
          <a:lstStyle/>
          <a:p>
            <a:pPr eaLnBrk="1" hangingPunct="1"/>
            <a:endParaRPr lang="en-US" altLang="en-US" sz="400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hlinkClick r:id="rId3"/>
              </a:rPr>
              <a:t>http://youtu.be/AIqC79WrpKg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50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6|33.1|6.3|4.9|0.6|7.1|29.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455</Words>
  <Application>Microsoft Office PowerPoint</Application>
  <PresentationFormat>Widescreen</PresentationFormat>
  <Paragraphs>77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Andalus</vt:lpstr>
      <vt:lpstr>Arial</vt:lpstr>
      <vt:lpstr>Calibri</vt:lpstr>
      <vt:lpstr>Garamond</vt:lpstr>
      <vt:lpstr>1_Office Theme</vt:lpstr>
      <vt:lpstr>Office Theme</vt:lpstr>
      <vt:lpstr>THE 5 THEMES OF GEOGRAPHY</vt:lpstr>
      <vt:lpstr>Five Themes of Geography</vt:lpstr>
      <vt:lpstr>MOVEMENT</vt:lpstr>
      <vt:lpstr>REGIONS</vt:lpstr>
      <vt:lpstr>HUMAN-ENVIRONMENT INTERACTION</vt:lpstr>
      <vt:lpstr>LOCATION Where are we?</vt:lpstr>
      <vt:lpstr>PLACE</vt:lpstr>
      <vt:lpstr>Remembering the 5 themes</vt:lpstr>
      <vt:lpstr>PowerPoint Presentation</vt:lpstr>
      <vt:lpstr>Your assignment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5 THEMES OF GEOGRAPHY</dc:title>
  <dc:creator>Hooker Williams, Lorin M.</dc:creator>
  <cp:lastModifiedBy>Hooker Williams, Lorin M.</cp:lastModifiedBy>
  <cp:revision>1</cp:revision>
  <dcterms:created xsi:type="dcterms:W3CDTF">2015-09-14T12:35:04Z</dcterms:created>
  <dcterms:modified xsi:type="dcterms:W3CDTF">2016-09-17T15:17:05Z</dcterms:modified>
</cp:coreProperties>
</file>