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4"/>
  </p:notesMasterIdLst>
  <p:sldIdLst>
    <p:sldId id="256" r:id="rId2"/>
    <p:sldId id="257" r:id="rId3"/>
  </p:sldIdLst>
  <p:sldSz cx="9144000" cy="5143500" type="screen16x9"/>
  <p:notesSz cx="6858000" cy="9144000"/>
  <p:embeddedFontLst>
    <p:embeddedFont>
      <p:font typeface="PT Sans Narrow" panose="020B0604020202020204" charset="0"/>
      <p:regular r:id="rId5"/>
      <p:bold r:id="rId6"/>
    </p:embeddedFont>
    <p:embeddedFont>
      <p:font typeface="Open Sans" panose="020B0604020202020204" charset="0"/>
      <p:regular r:id="rId7"/>
      <p:bold r:id="rId8"/>
      <p:italic r:id="rId9"/>
      <p:boldItalic r:id="rId10"/>
    </p:embeddedFont>
    <p:embeddedFont>
      <p:font typeface="Calibri" panose="020F050202020403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66"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presProps" Target="presProps.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06961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6864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2178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92918" y="374649"/>
            <a:ext cx="8079600" cy="1243500"/>
          </a:xfrm>
          <a:prstGeom prst="rect">
            <a:avLst/>
          </a:prstGeom>
          <a:noFill/>
          <a:ln>
            <a:noFill/>
          </a:ln>
        </p:spPr>
        <p:txBody>
          <a:bodyPr lIns="91425" tIns="91425" rIns="91425" bIns="91425" anchor="ctr" anchorCtr="0"/>
          <a:lstStyle>
            <a:lvl1pPr marL="0" marR="0" lvl="0" indent="0" algn="l" rtl="0">
              <a:lnSpc>
                <a:spcPct val="85000"/>
              </a:lnSpc>
              <a:spcBef>
                <a:spcPts val="0"/>
              </a:spcBef>
              <a:buClr>
                <a:schemeClr val="accent1"/>
              </a:buClr>
              <a:buFont typeface="Calibri"/>
              <a:buNone/>
              <a:defRPr sz="4100" b="0" i="0" u="none" strike="noStrike" cap="none">
                <a:solidFill>
                  <a:schemeClr val="accent1"/>
                </a:solidFill>
                <a:latin typeface="Calibri"/>
                <a:ea typeface="Calibri"/>
                <a:cs typeface="Calibri"/>
                <a:sym typeface="Calibri"/>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64" name="Shape 64"/>
          <p:cNvSpPr txBox="1">
            <a:spLocks noGrp="1"/>
          </p:cNvSpPr>
          <p:nvPr>
            <p:ph type="body" idx="1"/>
          </p:nvPr>
        </p:nvSpPr>
        <p:spPr>
          <a:xfrm>
            <a:off x="507492" y="1508760"/>
            <a:ext cx="8065500" cy="2824800"/>
          </a:xfrm>
          <a:prstGeom prst="rect">
            <a:avLst/>
          </a:prstGeom>
          <a:noFill/>
          <a:ln>
            <a:noFill/>
          </a:ln>
        </p:spPr>
        <p:txBody>
          <a:bodyPr lIns="91425" tIns="91425" rIns="91425" bIns="91425" anchor="t" anchorCtr="0"/>
          <a:lstStyle>
            <a:lvl1pPr marL="63500" marR="0" lvl="0" indent="50800" algn="l" rtl="0">
              <a:lnSpc>
                <a:spcPct val="85000"/>
              </a:lnSpc>
              <a:spcBef>
                <a:spcPts val="10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1pPr>
            <a:lvl2pPr marL="266700" marR="0" lvl="1" indent="-152400" algn="l" rtl="0">
              <a:lnSpc>
                <a:spcPct val="85000"/>
              </a:lnSpc>
              <a:spcBef>
                <a:spcPts val="5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2pPr>
            <a:lvl3pPr marL="406400" marR="0" lvl="2" indent="-304800" algn="l" rtl="0">
              <a:lnSpc>
                <a:spcPct val="85000"/>
              </a:lnSpc>
              <a:spcBef>
                <a:spcPts val="500"/>
              </a:spcBef>
              <a:buClr>
                <a:srgbClr val="262626"/>
              </a:buClr>
              <a:buSzPct val="100000"/>
              <a:buFont typeface="Arial"/>
              <a:buChar char=" "/>
              <a:defRPr sz="1500" b="0" i="1" u="none" strike="noStrike" cap="none">
                <a:solidFill>
                  <a:srgbClr val="262626"/>
                </a:solidFill>
                <a:latin typeface="Calibri"/>
                <a:ea typeface="Calibri"/>
                <a:cs typeface="Calibri"/>
                <a:sym typeface="Calibri"/>
              </a:defRPr>
            </a:lvl3pPr>
            <a:lvl4pPr marL="622300" marR="0" lvl="3" indent="-533400" algn="l" rtl="0">
              <a:lnSpc>
                <a:spcPct val="85000"/>
              </a:lnSpc>
              <a:spcBef>
                <a:spcPts val="500"/>
              </a:spcBef>
              <a:buClr>
                <a:srgbClr val="262626"/>
              </a:buClr>
              <a:buSzPct val="100000"/>
              <a:buFont typeface="Arial"/>
              <a:buChar char=" "/>
              <a:defRPr sz="1400" b="0" i="0" u="none" strike="noStrike" cap="none">
                <a:solidFill>
                  <a:srgbClr val="262626"/>
                </a:solidFill>
                <a:latin typeface="Calibri"/>
                <a:ea typeface="Calibri"/>
                <a:cs typeface="Calibri"/>
                <a:sym typeface="Calibri"/>
              </a:defRPr>
            </a:lvl4pPr>
            <a:lvl5pPr marL="825500" marR="0" lvl="4" indent="-736600" algn="l" rtl="0">
              <a:lnSpc>
                <a:spcPct val="85000"/>
              </a:lnSpc>
              <a:spcBef>
                <a:spcPts val="500"/>
              </a:spcBef>
              <a:buClr>
                <a:srgbClr val="262626"/>
              </a:buClr>
              <a:buSzPct val="100000"/>
              <a:buFont typeface="Arial"/>
              <a:buChar char=" "/>
              <a:defRPr sz="1400" b="0" i="0" u="none" strike="noStrike" cap="none">
                <a:solidFill>
                  <a:srgbClr val="262626"/>
                </a:solidFill>
                <a:latin typeface="Calibri"/>
                <a:ea typeface="Calibri"/>
                <a:cs typeface="Calibri"/>
                <a:sym typeface="Calibri"/>
              </a:defRPr>
            </a:lvl5pPr>
            <a:lvl6pPr marL="901700" marR="0" lvl="5" indent="-88900" algn="l" rtl="0">
              <a:lnSpc>
                <a:spcPct val="85000"/>
              </a:lnSpc>
              <a:spcBef>
                <a:spcPts val="500"/>
              </a:spcBef>
              <a:buClr>
                <a:srgbClr val="262626"/>
              </a:buClr>
              <a:buSzPct val="100000"/>
              <a:buFont typeface="Arial"/>
              <a:buChar char=" "/>
              <a:defRPr sz="1400" b="0" i="0" u="none" strike="noStrike" cap="none">
                <a:solidFill>
                  <a:srgbClr val="262626"/>
                </a:solidFill>
                <a:latin typeface="Calibri"/>
                <a:ea typeface="Calibri"/>
                <a:cs typeface="Calibri"/>
                <a:sym typeface="Calibri"/>
              </a:defRPr>
            </a:lvl6pPr>
            <a:lvl7pPr marL="1054100" marR="0" lvl="6" indent="-88900" algn="l" rtl="0">
              <a:lnSpc>
                <a:spcPct val="85000"/>
              </a:lnSpc>
              <a:spcBef>
                <a:spcPts val="500"/>
              </a:spcBef>
              <a:buClr>
                <a:srgbClr val="262626"/>
              </a:buClr>
              <a:buSzPct val="100000"/>
              <a:buFont typeface="Arial"/>
              <a:buChar char=" "/>
              <a:defRPr sz="1400" b="0" i="0" u="none" strike="noStrike" cap="none">
                <a:solidFill>
                  <a:srgbClr val="262626"/>
                </a:solidFill>
                <a:latin typeface="Calibri"/>
                <a:ea typeface="Calibri"/>
                <a:cs typeface="Calibri"/>
                <a:sym typeface="Calibri"/>
              </a:defRPr>
            </a:lvl7pPr>
            <a:lvl8pPr marL="1193800" marR="0" lvl="7" indent="-88900" algn="l" rtl="0">
              <a:lnSpc>
                <a:spcPct val="85000"/>
              </a:lnSpc>
              <a:spcBef>
                <a:spcPts val="500"/>
              </a:spcBef>
              <a:buClr>
                <a:srgbClr val="262626"/>
              </a:buClr>
              <a:buSzPct val="100000"/>
              <a:buFont typeface="Arial"/>
              <a:buChar char=" "/>
              <a:defRPr sz="1400" b="0" i="0" u="none" strike="noStrike" cap="none">
                <a:solidFill>
                  <a:srgbClr val="262626"/>
                </a:solidFill>
                <a:latin typeface="Calibri"/>
                <a:ea typeface="Calibri"/>
                <a:cs typeface="Calibri"/>
                <a:sym typeface="Calibri"/>
              </a:defRPr>
            </a:lvl8pPr>
            <a:lvl9pPr marL="1346200" marR="0" lvl="8" indent="-88900" algn="l" rtl="0">
              <a:lnSpc>
                <a:spcPct val="85000"/>
              </a:lnSpc>
              <a:spcBef>
                <a:spcPts val="500"/>
              </a:spcBef>
              <a:buClr>
                <a:srgbClr val="262626"/>
              </a:buClr>
              <a:buSzPct val="100000"/>
              <a:buFont typeface="Arial"/>
              <a:buChar char=" "/>
              <a:defRPr sz="1400" b="0" i="0" u="none" strike="noStrike" cap="none">
                <a:solidFill>
                  <a:srgbClr val="262626"/>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514350" y="4809335"/>
            <a:ext cx="3086100" cy="171600"/>
          </a:xfrm>
          <a:prstGeom prst="rect">
            <a:avLst/>
          </a:prstGeom>
          <a:noFill/>
          <a:ln>
            <a:noFill/>
          </a:ln>
        </p:spPr>
        <p:txBody>
          <a:bodyPr lIns="91425" tIns="91425" rIns="91425" bIns="91425" anchor="ctr" anchorCtr="0"/>
          <a:lstStyle>
            <a:lvl1pPr marL="0" marR="0" lvl="0" indent="0" algn="l" rtl="0">
              <a:spcBef>
                <a:spcPts val="0"/>
              </a:spcBef>
              <a:buNone/>
              <a:defRPr sz="700" b="0" i="0" u="none" strike="noStrike" cap="none">
                <a:solidFill>
                  <a:schemeClr val="dk1"/>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514350" y="4916022"/>
            <a:ext cx="3771900" cy="171600"/>
          </a:xfrm>
          <a:prstGeom prst="rect">
            <a:avLst/>
          </a:prstGeom>
          <a:noFill/>
          <a:ln>
            <a:noFill/>
          </a:ln>
        </p:spPr>
        <p:txBody>
          <a:bodyPr lIns="91425" tIns="91425" rIns="91425" bIns="91425" anchor="ctr" anchorCtr="0"/>
          <a:lstStyle>
            <a:lvl1pPr marL="0" marR="0" lvl="0" indent="0" algn="l" rtl="0">
              <a:spcBef>
                <a:spcPts val="0"/>
              </a:spcBef>
              <a:buNone/>
              <a:defRPr sz="700" b="0" i="0" u="none" strike="noStrike" cap="none">
                <a:solidFill>
                  <a:schemeClr val="dk1"/>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72944" y="4407309"/>
            <a:ext cx="2194800" cy="1047900"/>
          </a:xfrm>
          <a:prstGeom prst="rect">
            <a:avLst/>
          </a:prstGeom>
          <a:noFill/>
          <a:ln>
            <a:noFill/>
          </a:ln>
        </p:spPr>
        <p:txBody>
          <a:bodyPr lIns="68575" tIns="34275" rIns="68575" bIns="34275" anchor="b" anchorCtr="0">
            <a:noAutofit/>
          </a:bodyPr>
          <a:lstStyle/>
          <a:p>
            <a:pPr marL="0" marR="0" lvl="0" indent="0" algn="r" rtl="0">
              <a:spcBef>
                <a:spcPts val="0"/>
              </a:spcBef>
              <a:buSzPct val="25000"/>
              <a:buNone/>
            </a:pPr>
            <a:fld id="{00000000-1234-1234-1234-123412341234}" type="slidenum">
              <a:rPr lang="en" sz="7700" b="0" i="0" u="none" strike="noStrike" cap="none">
                <a:solidFill>
                  <a:srgbClr val="50B4C8"/>
                </a:solidFill>
                <a:latin typeface="Calibri"/>
                <a:ea typeface="Calibri"/>
                <a:cs typeface="Calibri"/>
                <a:sym typeface="Calibri"/>
              </a:rPr>
              <a:t>‹#›</a:t>
            </a:fld>
            <a:endParaRPr lang="en" sz="7700" b="0" i="0" u="none" strike="noStrike" cap="none">
              <a:solidFill>
                <a:srgbClr val="50B4C8"/>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92918" y="374649"/>
            <a:ext cx="8079600" cy="1243500"/>
          </a:xfrm>
          <a:prstGeom prst="rect">
            <a:avLst/>
          </a:prstGeom>
          <a:noFill/>
          <a:ln>
            <a:noFill/>
          </a:ln>
        </p:spPr>
        <p:txBody>
          <a:bodyPr lIns="91425" tIns="91425" rIns="91425" bIns="91425" anchor="ctr" anchorCtr="0"/>
          <a:lstStyle>
            <a:lvl1pPr marL="0" marR="0" lvl="0" indent="0" algn="l" rtl="0">
              <a:lnSpc>
                <a:spcPct val="85000"/>
              </a:lnSpc>
              <a:spcBef>
                <a:spcPts val="0"/>
              </a:spcBef>
              <a:buClr>
                <a:schemeClr val="accent1"/>
              </a:buClr>
              <a:buFont typeface="Calibri"/>
              <a:buNone/>
              <a:defRPr sz="4100" b="0" i="0" u="none" strike="noStrike" cap="none">
                <a:solidFill>
                  <a:schemeClr val="accent1"/>
                </a:solidFill>
                <a:latin typeface="Calibri"/>
                <a:ea typeface="Calibri"/>
                <a:cs typeface="Calibri"/>
                <a:sym typeface="Calibri"/>
              </a:defRPr>
            </a:lvl1pPr>
            <a:lvl2pPr lvl="1" indent="0" rtl="0">
              <a:spcBef>
                <a:spcPts val="0"/>
              </a:spcBef>
              <a:buNone/>
              <a:defRPr sz="1400"/>
            </a:lvl2pPr>
            <a:lvl3pPr lvl="2" indent="0" rtl="0">
              <a:spcBef>
                <a:spcPts val="0"/>
              </a:spcBef>
              <a:buNone/>
              <a:defRPr sz="1400"/>
            </a:lvl3pPr>
            <a:lvl4pPr lvl="3" indent="0" rtl="0">
              <a:spcBef>
                <a:spcPts val="0"/>
              </a:spcBef>
              <a:buNone/>
              <a:defRPr sz="1400"/>
            </a:lvl4pPr>
            <a:lvl5pPr lvl="4" indent="0" rtl="0">
              <a:spcBef>
                <a:spcPts val="0"/>
              </a:spcBef>
              <a:buNone/>
              <a:defRPr sz="1400"/>
            </a:lvl5pPr>
            <a:lvl6pPr lvl="5" indent="0" rtl="0">
              <a:spcBef>
                <a:spcPts val="0"/>
              </a:spcBef>
              <a:buNone/>
              <a:defRPr sz="1400"/>
            </a:lvl6pPr>
            <a:lvl7pPr lvl="6" indent="0" rtl="0">
              <a:spcBef>
                <a:spcPts val="0"/>
              </a:spcBef>
              <a:buNone/>
              <a:defRPr sz="1400"/>
            </a:lvl7pPr>
            <a:lvl8pPr lvl="7" indent="0" rtl="0">
              <a:spcBef>
                <a:spcPts val="0"/>
              </a:spcBef>
              <a:buNone/>
              <a:defRPr sz="1400"/>
            </a:lvl8pPr>
            <a:lvl9pPr lvl="8" indent="0" rtl="0">
              <a:spcBef>
                <a:spcPts val="0"/>
              </a:spcBef>
              <a:buNone/>
              <a:defRPr sz="1400"/>
            </a:lvl9pPr>
          </a:lstStyle>
          <a:p>
            <a:endParaRPr/>
          </a:p>
        </p:txBody>
      </p:sp>
      <p:sp>
        <p:nvSpPr>
          <p:cNvPr id="70" name="Shape 70"/>
          <p:cNvSpPr txBox="1">
            <a:spLocks noGrp="1"/>
          </p:cNvSpPr>
          <p:nvPr>
            <p:ph type="body" idx="1"/>
          </p:nvPr>
        </p:nvSpPr>
        <p:spPr>
          <a:xfrm>
            <a:off x="507492" y="1530350"/>
            <a:ext cx="3497700" cy="542400"/>
          </a:xfrm>
          <a:prstGeom prst="rect">
            <a:avLst/>
          </a:prstGeom>
          <a:noFill/>
          <a:ln>
            <a:noFill/>
          </a:ln>
        </p:spPr>
        <p:txBody>
          <a:bodyPr lIns="91425" tIns="91425" rIns="91425" bIns="91425" anchor="ctr" anchorCtr="0"/>
          <a:lstStyle>
            <a:lvl1pPr marL="0" marR="0" lvl="0" indent="0" algn="l" rtl="0">
              <a:lnSpc>
                <a:spcPct val="85000"/>
              </a:lnSpc>
              <a:spcBef>
                <a:spcPts val="1000"/>
              </a:spcBef>
              <a:buClr>
                <a:srgbClr val="262626"/>
              </a:buClr>
              <a:buFont typeface="Arial"/>
              <a:buNone/>
              <a:defRPr sz="1700" b="0" i="0" u="none" strike="noStrike" cap="none">
                <a:solidFill>
                  <a:srgbClr val="262626"/>
                </a:solidFill>
                <a:latin typeface="Calibri"/>
                <a:ea typeface="Calibri"/>
                <a:cs typeface="Calibri"/>
                <a:sym typeface="Calibri"/>
              </a:defRPr>
            </a:lvl1pPr>
            <a:lvl2pPr marL="342900" marR="0" lvl="1" indent="0" algn="l" rtl="0">
              <a:lnSpc>
                <a:spcPct val="85000"/>
              </a:lnSpc>
              <a:spcBef>
                <a:spcPts val="500"/>
              </a:spcBef>
              <a:buClr>
                <a:srgbClr val="262626"/>
              </a:buClr>
              <a:buFont typeface="Arial"/>
              <a:buNone/>
              <a:defRPr sz="1500" b="1" i="0" u="none" strike="noStrike" cap="none">
                <a:solidFill>
                  <a:srgbClr val="262626"/>
                </a:solidFill>
                <a:latin typeface="Calibri"/>
                <a:ea typeface="Calibri"/>
                <a:cs typeface="Calibri"/>
                <a:sym typeface="Calibri"/>
              </a:defRPr>
            </a:lvl2pPr>
            <a:lvl3pPr marL="685800" marR="0" lvl="2" indent="0" algn="l" rtl="0">
              <a:lnSpc>
                <a:spcPct val="85000"/>
              </a:lnSpc>
              <a:spcBef>
                <a:spcPts val="500"/>
              </a:spcBef>
              <a:buClr>
                <a:srgbClr val="262626"/>
              </a:buClr>
              <a:buFont typeface="Arial"/>
              <a:buNone/>
              <a:defRPr sz="1400" b="1" i="1" u="none" strike="noStrike" cap="none">
                <a:solidFill>
                  <a:srgbClr val="262626"/>
                </a:solidFill>
                <a:latin typeface="Calibri"/>
                <a:ea typeface="Calibri"/>
                <a:cs typeface="Calibri"/>
                <a:sym typeface="Calibri"/>
              </a:defRPr>
            </a:lvl3pPr>
            <a:lvl4pPr marL="1028700" marR="0" lvl="3"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4pPr>
            <a:lvl5pPr marL="1371600" marR="0" lvl="4"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5pPr>
            <a:lvl6pPr marL="1714500" marR="0" lvl="5"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6pPr>
            <a:lvl7pPr marL="2057400" marR="0" lvl="6"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7pPr>
            <a:lvl8pPr marL="2400300" marR="0" lvl="7"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8pPr>
            <a:lvl9pPr marL="2743200" marR="0" lvl="8"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9pPr>
          </a:lstStyle>
          <a:p>
            <a:endParaRPr/>
          </a:p>
        </p:txBody>
      </p:sp>
      <p:sp>
        <p:nvSpPr>
          <p:cNvPr id="71" name="Shape 71"/>
          <p:cNvSpPr txBox="1">
            <a:spLocks noGrp="1"/>
          </p:cNvSpPr>
          <p:nvPr>
            <p:ph type="body" idx="2"/>
          </p:nvPr>
        </p:nvSpPr>
        <p:spPr>
          <a:xfrm>
            <a:off x="507492" y="2064812"/>
            <a:ext cx="3497700" cy="2400300"/>
          </a:xfrm>
          <a:prstGeom prst="rect">
            <a:avLst/>
          </a:prstGeom>
          <a:noFill/>
          <a:ln>
            <a:noFill/>
          </a:ln>
        </p:spPr>
        <p:txBody>
          <a:bodyPr lIns="91425" tIns="91425" rIns="91425" bIns="91425" anchor="t" anchorCtr="0"/>
          <a:lstStyle>
            <a:lvl1pPr marL="63500" marR="0" lvl="0" indent="50800" algn="l" rtl="0">
              <a:lnSpc>
                <a:spcPct val="85000"/>
              </a:lnSpc>
              <a:spcBef>
                <a:spcPts val="10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1pPr>
            <a:lvl2pPr marL="266700" marR="0" lvl="1" indent="-165100" algn="l" rtl="0">
              <a:lnSpc>
                <a:spcPct val="85000"/>
              </a:lnSpc>
              <a:spcBef>
                <a:spcPts val="500"/>
              </a:spcBef>
              <a:buClr>
                <a:srgbClr val="262626"/>
              </a:buClr>
              <a:buSzPct val="100000"/>
              <a:buFont typeface="Arial"/>
              <a:buChar char=" "/>
              <a:defRPr sz="1500" b="0" i="0" u="none" strike="noStrike" cap="none">
                <a:solidFill>
                  <a:srgbClr val="262626"/>
                </a:solidFill>
                <a:latin typeface="Calibri"/>
                <a:ea typeface="Calibri"/>
                <a:cs typeface="Calibri"/>
                <a:sym typeface="Calibri"/>
              </a:defRPr>
            </a:lvl2pPr>
            <a:lvl3pPr marL="406400" marR="0" lvl="2" indent="-317500" algn="l" rtl="0">
              <a:lnSpc>
                <a:spcPct val="85000"/>
              </a:lnSpc>
              <a:spcBef>
                <a:spcPts val="500"/>
              </a:spcBef>
              <a:buClr>
                <a:srgbClr val="262626"/>
              </a:buClr>
              <a:buSzPct val="100000"/>
              <a:buFont typeface="Arial"/>
              <a:buChar char=" "/>
              <a:defRPr sz="1400" b="0" i="1" u="none" strike="noStrike" cap="none">
                <a:solidFill>
                  <a:srgbClr val="262626"/>
                </a:solidFill>
                <a:latin typeface="Calibri"/>
                <a:ea typeface="Calibri"/>
                <a:cs typeface="Calibri"/>
                <a:sym typeface="Calibri"/>
              </a:defRPr>
            </a:lvl3pPr>
            <a:lvl4pPr marL="622300" marR="0" lvl="3" indent="-5461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4pPr>
            <a:lvl5pPr marL="825500" marR="0" lvl="4" indent="-7493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5pPr>
            <a:lvl6pPr marL="901700" marR="0" lvl="5" indent="-1016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6pPr>
            <a:lvl7pPr marL="1054100" marR="0" lvl="6" indent="-1016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7pPr>
            <a:lvl8pPr marL="1193800" marR="0" lvl="7" indent="-1016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8pPr>
            <a:lvl9pPr marL="1346200" marR="0" lvl="8" indent="-1016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9pPr>
          </a:lstStyle>
          <a:p>
            <a:endParaRPr/>
          </a:p>
        </p:txBody>
      </p:sp>
      <p:sp>
        <p:nvSpPr>
          <p:cNvPr id="72" name="Shape 72"/>
          <p:cNvSpPr txBox="1">
            <a:spLocks noGrp="1"/>
          </p:cNvSpPr>
          <p:nvPr>
            <p:ph type="body" idx="3"/>
          </p:nvPr>
        </p:nvSpPr>
        <p:spPr>
          <a:xfrm>
            <a:off x="4505705" y="1528826"/>
            <a:ext cx="3497699" cy="541799"/>
          </a:xfrm>
          <a:prstGeom prst="rect">
            <a:avLst/>
          </a:prstGeom>
          <a:noFill/>
          <a:ln>
            <a:noFill/>
          </a:ln>
        </p:spPr>
        <p:txBody>
          <a:bodyPr lIns="91425" tIns="91425" rIns="91425" bIns="91425" anchor="ctr" anchorCtr="0"/>
          <a:lstStyle>
            <a:lvl1pPr marL="0" marR="0" lvl="0" indent="0" algn="l" rtl="0">
              <a:lnSpc>
                <a:spcPct val="85000"/>
              </a:lnSpc>
              <a:spcBef>
                <a:spcPts val="1000"/>
              </a:spcBef>
              <a:buClr>
                <a:srgbClr val="262626"/>
              </a:buClr>
              <a:buFont typeface="Arial"/>
              <a:buNone/>
              <a:defRPr sz="1700" b="0" i="0" u="none" strike="noStrike" cap="none">
                <a:solidFill>
                  <a:srgbClr val="262626"/>
                </a:solidFill>
                <a:latin typeface="Calibri"/>
                <a:ea typeface="Calibri"/>
                <a:cs typeface="Calibri"/>
                <a:sym typeface="Calibri"/>
              </a:defRPr>
            </a:lvl1pPr>
            <a:lvl2pPr marL="342900" marR="0" lvl="1" indent="0" algn="l" rtl="0">
              <a:lnSpc>
                <a:spcPct val="85000"/>
              </a:lnSpc>
              <a:spcBef>
                <a:spcPts val="500"/>
              </a:spcBef>
              <a:buClr>
                <a:srgbClr val="262626"/>
              </a:buClr>
              <a:buFont typeface="Arial"/>
              <a:buNone/>
              <a:defRPr sz="1500" b="1" i="0" u="none" strike="noStrike" cap="none">
                <a:solidFill>
                  <a:srgbClr val="262626"/>
                </a:solidFill>
                <a:latin typeface="Calibri"/>
                <a:ea typeface="Calibri"/>
                <a:cs typeface="Calibri"/>
                <a:sym typeface="Calibri"/>
              </a:defRPr>
            </a:lvl2pPr>
            <a:lvl3pPr marL="685800" marR="0" lvl="2" indent="0" algn="l" rtl="0">
              <a:lnSpc>
                <a:spcPct val="85000"/>
              </a:lnSpc>
              <a:spcBef>
                <a:spcPts val="500"/>
              </a:spcBef>
              <a:buClr>
                <a:srgbClr val="262626"/>
              </a:buClr>
              <a:buFont typeface="Arial"/>
              <a:buNone/>
              <a:defRPr sz="1400" b="1" i="1" u="none" strike="noStrike" cap="none">
                <a:solidFill>
                  <a:srgbClr val="262626"/>
                </a:solidFill>
                <a:latin typeface="Calibri"/>
                <a:ea typeface="Calibri"/>
                <a:cs typeface="Calibri"/>
                <a:sym typeface="Calibri"/>
              </a:defRPr>
            </a:lvl3pPr>
            <a:lvl4pPr marL="1028700" marR="0" lvl="3"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4pPr>
            <a:lvl5pPr marL="1371600" marR="0" lvl="4"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5pPr>
            <a:lvl6pPr marL="1714500" marR="0" lvl="5"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6pPr>
            <a:lvl7pPr marL="2057400" marR="0" lvl="6"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7pPr>
            <a:lvl8pPr marL="2400300" marR="0" lvl="7"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8pPr>
            <a:lvl9pPr marL="2743200" marR="0" lvl="8" indent="0" algn="l" rtl="0">
              <a:lnSpc>
                <a:spcPct val="85000"/>
              </a:lnSpc>
              <a:spcBef>
                <a:spcPts val="500"/>
              </a:spcBef>
              <a:buClr>
                <a:srgbClr val="262626"/>
              </a:buClr>
              <a:buFont typeface="Arial"/>
              <a:buNone/>
              <a:defRPr sz="1200" b="1" i="0" u="none" strike="noStrike" cap="none">
                <a:solidFill>
                  <a:srgbClr val="262626"/>
                </a:solidFill>
                <a:latin typeface="Calibri"/>
                <a:ea typeface="Calibri"/>
                <a:cs typeface="Calibri"/>
                <a:sym typeface="Calibri"/>
              </a:defRPr>
            </a:lvl9pPr>
          </a:lstStyle>
          <a:p>
            <a:endParaRPr/>
          </a:p>
        </p:txBody>
      </p:sp>
      <p:sp>
        <p:nvSpPr>
          <p:cNvPr id="73" name="Shape 73"/>
          <p:cNvSpPr txBox="1">
            <a:spLocks noGrp="1"/>
          </p:cNvSpPr>
          <p:nvPr>
            <p:ph type="body" idx="4"/>
          </p:nvPr>
        </p:nvSpPr>
        <p:spPr>
          <a:xfrm>
            <a:off x="4505705" y="2063242"/>
            <a:ext cx="3497699" cy="2400300"/>
          </a:xfrm>
          <a:prstGeom prst="rect">
            <a:avLst/>
          </a:prstGeom>
          <a:noFill/>
          <a:ln>
            <a:noFill/>
          </a:ln>
        </p:spPr>
        <p:txBody>
          <a:bodyPr lIns="91425" tIns="91425" rIns="91425" bIns="91425" anchor="t" anchorCtr="0"/>
          <a:lstStyle>
            <a:lvl1pPr marL="63500" marR="0" lvl="0" indent="50800" algn="l" rtl="0">
              <a:lnSpc>
                <a:spcPct val="85000"/>
              </a:lnSpc>
              <a:spcBef>
                <a:spcPts val="1000"/>
              </a:spcBef>
              <a:buClr>
                <a:srgbClr val="262626"/>
              </a:buClr>
              <a:buSzPct val="100000"/>
              <a:buFont typeface="Arial"/>
              <a:buChar char=" "/>
              <a:defRPr sz="1800" b="0" i="0" u="none" strike="noStrike" cap="none">
                <a:solidFill>
                  <a:srgbClr val="262626"/>
                </a:solidFill>
                <a:latin typeface="Calibri"/>
                <a:ea typeface="Calibri"/>
                <a:cs typeface="Calibri"/>
                <a:sym typeface="Calibri"/>
              </a:defRPr>
            </a:lvl1pPr>
            <a:lvl2pPr marL="266700" marR="0" lvl="1" indent="-165100" algn="l" rtl="0">
              <a:lnSpc>
                <a:spcPct val="85000"/>
              </a:lnSpc>
              <a:spcBef>
                <a:spcPts val="500"/>
              </a:spcBef>
              <a:buClr>
                <a:srgbClr val="262626"/>
              </a:buClr>
              <a:buSzPct val="100000"/>
              <a:buFont typeface="Arial"/>
              <a:buChar char=" "/>
              <a:defRPr sz="1500" b="0" i="0" u="none" strike="noStrike" cap="none">
                <a:solidFill>
                  <a:srgbClr val="262626"/>
                </a:solidFill>
                <a:latin typeface="Calibri"/>
                <a:ea typeface="Calibri"/>
                <a:cs typeface="Calibri"/>
                <a:sym typeface="Calibri"/>
              </a:defRPr>
            </a:lvl2pPr>
            <a:lvl3pPr marL="406400" marR="0" lvl="2" indent="-317500" algn="l" rtl="0">
              <a:lnSpc>
                <a:spcPct val="85000"/>
              </a:lnSpc>
              <a:spcBef>
                <a:spcPts val="500"/>
              </a:spcBef>
              <a:buClr>
                <a:srgbClr val="262626"/>
              </a:buClr>
              <a:buSzPct val="100000"/>
              <a:buFont typeface="Arial"/>
              <a:buChar char=" "/>
              <a:defRPr sz="1400" b="0" i="1" u="none" strike="noStrike" cap="none">
                <a:solidFill>
                  <a:srgbClr val="262626"/>
                </a:solidFill>
                <a:latin typeface="Calibri"/>
                <a:ea typeface="Calibri"/>
                <a:cs typeface="Calibri"/>
                <a:sym typeface="Calibri"/>
              </a:defRPr>
            </a:lvl3pPr>
            <a:lvl4pPr marL="622300" marR="0" lvl="3" indent="-5461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4pPr>
            <a:lvl5pPr marL="825500" marR="0" lvl="4" indent="-7493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5pPr>
            <a:lvl6pPr marL="901700" marR="0" lvl="5" indent="-1016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6pPr>
            <a:lvl7pPr marL="1054100" marR="0" lvl="6" indent="-1016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7pPr>
            <a:lvl8pPr marL="1193800" marR="0" lvl="7" indent="-1016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8pPr>
            <a:lvl9pPr marL="1346200" marR="0" lvl="8" indent="-101600" algn="l" rtl="0">
              <a:lnSpc>
                <a:spcPct val="85000"/>
              </a:lnSpc>
              <a:spcBef>
                <a:spcPts val="500"/>
              </a:spcBef>
              <a:buClr>
                <a:srgbClr val="262626"/>
              </a:buClr>
              <a:buSzPct val="100000"/>
              <a:buFont typeface="Arial"/>
              <a:buChar char=" "/>
              <a:defRPr sz="1200" b="0" i="0" u="none" strike="noStrike" cap="none">
                <a:solidFill>
                  <a:srgbClr val="262626"/>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514350" y="4809335"/>
            <a:ext cx="3086100" cy="171600"/>
          </a:xfrm>
          <a:prstGeom prst="rect">
            <a:avLst/>
          </a:prstGeom>
          <a:noFill/>
          <a:ln>
            <a:noFill/>
          </a:ln>
        </p:spPr>
        <p:txBody>
          <a:bodyPr lIns="91425" tIns="91425" rIns="91425" bIns="91425" anchor="ctr" anchorCtr="0"/>
          <a:lstStyle>
            <a:lvl1pPr marL="0" marR="0" lvl="0" indent="0" algn="l" rtl="0">
              <a:spcBef>
                <a:spcPts val="0"/>
              </a:spcBef>
              <a:buNone/>
              <a:defRPr sz="700">
                <a:solidFill>
                  <a:schemeClr val="dk1"/>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514350" y="4916022"/>
            <a:ext cx="3771900" cy="171600"/>
          </a:xfrm>
          <a:prstGeom prst="rect">
            <a:avLst/>
          </a:prstGeom>
          <a:noFill/>
          <a:ln>
            <a:noFill/>
          </a:ln>
        </p:spPr>
        <p:txBody>
          <a:bodyPr lIns="91425" tIns="91425" rIns="91425" bIns="91425" anchor="ctr" anchorCtr="0"/>
          <a:lstStyle>
            <a:lvl1pPr marL="0" marR="0" lvl="0" indent="0" algn="l" rtl="0">
              <a:spcBef>
                <a:spcPts val="0"/>
              </a:spcBef>
              <a:buNone/>
              <a:defRPr sz="700" cap="none">
                <a:solidFill>
                  <a:schemeClr val="dk1"/>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72944" y="4407309"/>
            <a:ext cx="2194800" cy="1047900"/>
          </a:xfrm>
          <a:prstGeom prst="rect">
            <a:avLst/>
          </a:prstGeom>
          <a:noFill/>
          <a:ln>
            <a:noFill/>
          </a:ln>
        </p:spPr>
        <p:txBody>
          <a:bodyPr lIns="68575" tIns="34275" rIns="68575" bIns="34275" anchor="b" anchorCtr="0">
            <a:noAutofit/>
          </a:bodyPr>
          <a:lstStyle/>
          <a:p>
            <a:pPr marL="0" marR="0" lvl="0" indent="0" algn="r" rtl="0">
              <a:spcBef>
                <a:spcPts val="0"/>
              </a:spcBef>
              <a:buSzPct val="25000"/>
              <a:buNone/>
            </a:pPr>
            <a:fld id="{00000000-1234-1234-1234-123412341234}" type="slidenum">
              <a:rPr lang="en" sz="7700" b="0">
                <a:solidFill>
                  <a:srgbClr val="50B4C8"/>
                </a:solidFill>
                <a:latin typeface="Calibri"/>
                <a:ea typeface="Calibri"/>
                <a:cs typeface="Calibri"/>
                <a:sym typeface="Calibri"/>
              </a:rPr>
              <a:t>‹#›</a:t>
            </a:fld>
            <a:endParaRPr lang="en" sz="7700" b="0">
              <a:solidFill>
                <a:srgbClr val="50B4C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p:nvPr/>
        </p:nvSpPr>
        <p:spPr>
          <a:xfrm>
            <a:off x="1478016" y="1253358"/>
            <a:ext cx="6467700" cy="3890400"/>
          </a:xfrm>
          <a:prstGeom prst="ellipse">
            <a:avLst/>
          </a:prstGeom>
          <a:solidFill>
            <a:schemeClr val="accent1"/>
          </a:solidFill>
          <a:ln w="12700" cap="flat" cmpd="sng">
            <a:solidFill>
              <a:srgbClr val="3A8391"/>
            </a:solidFill>
            <a:prstDash val="solid"/>
            <a:round/>
            <a:headEnd type="none" w="med" len="med"/>
            <a:tailEnd type="none" w="med" len="med"/>
          </a:ln>
        </p:spPr>
        <p:txBody>
          <a:bodyPr lIns="68575" tIns="34275" rIns="68575" bIns="34275" anchor="ctr" anchorCtr="0">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sp>
        <p:nvSpPr>
          <p:cNvPr id="82" name="Shape 82"/>
          <p:cNvSpPr txBox="1">
            <a:spLocks noGrp="1"/>
          </p:cNvSpPr>
          <p:nvPr>
            <p:ph type="title"/>
          </p:nvPr>
        </p:nvSpPr>
        <p:spPr>
          <a:xfrm>
            <a:off x="247775" y="-388675"/>
            <a:ext cx="8766300" cy="1850700"/>
          </a:xfrm>
          <a:prstGeom prst="rect">
            <a:avLst/>
          </a:prstGeom>
          <a:solidFill>
            <a:srgbClr val="000000"/>
          </a:solidFill>
          <a:ln>
            <a:noFill/>
          </a:ln>
        </p:spPr>
        <p:txBody>
          <a:bodyPr lIns="68575" tIns="34275" rIns="68575" bIns="34275" anchor="ctr" anchorCtr="0">
            <a:noAutofit/>
          </a:bodyPr>
          <a:lstStyle/>
          <a:p>
            <a:pPr marL="0" marR="0" lvl="0" indent="0" algn="l" rtl="0">
              <a:lnSpc>
                <a:spcPct val="85000"/>
              </a:lnSpc>
              <a:spcBef>
                <a:spcPts val="0"/>
              </a:spcBef>
              <a:buClr>
                <a:schemeClr val="dk1"/>
              </a:buClr>
              <a:buSzPct val="25000"/>
              <a:buFont typeface="Calibri"/>
              <a:buNone/>
            </a:pPr>
            <a:r>
              <a:rPr lang="en" sz="1800" b="1" i="0" u="none" strike="noStrike" cap="none" dirty="0">
                <a:solidFill>
                  <a:schemeClr val="dk1"/>
                </a:solidFill>
                <a:latin typeface="Calibri"/>
                <a:ea typeface="Calibri"/>
                <a:cs typeface="Calibri"/>
                <a:sym typeface="Calibri"/>
              </a:rPr>
              <a:t>On notebook paper, split it in half. In each box, draw one of the Vocabulary Wheels seen below. Then, as you read through the next page, copy your vocabulary words and definitions into the center oval. </a:t>
            </a:r>
            <a:r>
              <a:rPr lang="en" sz="1800" b="1" i="0" u="none" strike="noStrike" cap="none">
                <a:solidFill>
                  <a:schemeClr val="dk1"/>
                </a:solidFill>
                <a:latin typeface="Calibri"/>
                <a:ea typeface="Calibri"/>
                <a:cs typeface="Calibri"/>
                <a:sym typeface="Calibri"/>
              </a:rPr>
              <a:t>Complete </a:t>
            </a:r>
            <a:r>
              <a:rPr lang="en" sz="1800" b="1" i="0" u="none" strike="noStrike" cap="none" smtClean="0">
                <a:solidFill>
                  <a:schemeClr val="dk1"/>
                </a:solidFill>
                <a:latin typeface="Calibri"/>
                <a:ea typeface="Calibri"/>
                <a:cs typeface="Calibri"/>
                <a:sym typeface="Calibri"/>
              </a:rPr>
              <a:t>1 </a:t>
            </a:r>
            <a:r>
              <a:rPr lang="en" sz="1800" b="1" i="0" u="none" strike="noStrike" cap="none">
                <a:solidFill>
                  <a:schemeClr val="dk1"/>
                </a:solidFill>
                <a:latin typeface="Calibri"/>
                <a:ea typeface="Calibri"/>
                <a:cs typeface="Calibri"/>
                <a:sym typeface="Calibri"/>
              </a:rPr>
              <a:t>more </a:t>
            </a:r>
            <a:r>
              <a:rPr lang="en" sz="1800" b="1" i="0" u="none" strike="noStrike" cap="none" smtClean="0">
                <a:solidFill>
                  <a:schemeClr val="dk1"/>
                </a:solidFill>
                <a:latin typeface="Calibri"/>
                <a:ea typeface="Calibri"/>
                <a:cs typeface="Calibri"/>
                <a:sym typeface="Calibri"/>
              </a:rPr>
              <a:t>activity after the term and definition. </a:t>
            </a:r>
            <a:r>
              <a:rPr lang="en" sz="1800" b="1" i="0" u="none" strike="noStrike" cap="none" dirty="0">
                <a:solidFill>
                  <a:schemeClr val="dk1"/>
                </a:solidFill>
                <a:latin typeface="Calibri"/>
                <a:ea typeface="Calibri"/>
                <a:cs typeface="Calibri"/>
                <a:sym typeface="Calibri"/>
              </a:rPr>
              <a:t>You will need 2-3 sheets of notebook paper. No more than 2 wheels per page (can use back).</a:t>
            </a:r>
          </a:p>
        </p:txBody>
      </p:sp>
      <p:cxnSp>
        <p:nvCxnSpPr>
          <p:cNvPr id="83" name="Shape 83"/>
          <p:cNvCxnSpPr/>
          <p:nvPr/>
        </p:nvCxnSpPr>
        <p:spPr>
          <a:xfrm>
            <a:off x="4711917" y="1359775"/>
            <a:ext cx="0" cy="3653400"/>
          </a:xfrm>
          <a:prstGeom prst="straightConnector1">
            <a:avLst/>
          </a:prstGeom>
          <a:noFill/>
          <a:ln w="76200" cap="flat" cmpd="sng">
            <a:solidFill>
              <a:schemeClr val="dk1"/>
            </a:solidFill>
            <a:prstDash val="solid"/>
            <a:round/>
            <a:headEnd type="none" w="med" len="med"/>
            <a:tailEnd type="none" w="med" len="med"/>
          </a:ln>
        </p:spPr>
      </p:cxnSp>
      <p:cxnSp>
        <p:nvCxnSpPr>
          <p:cNvPr id="84" name="Shape 84"/>
          <p:cNvCxnSpPr>
            <a:stCxn id="81" idx="2"/>
            <a:endCxn id="81" idx="6"/>
          </p:cNvCxnSpPr>
          <p:nvPr/>
        </p:nvCxnSpPr>
        <p:spPr>
          <a:xfrm>
            <a:off x="1478016" y="3198558"/>
            <a:ext cx="6467700" cy="0"/>
          </a:xfrm>
          <a:prstGeom prst="straightConnector1">
            <a:avLst/>
          </a:prstGeom>
          <a:noFill/>
          <a:ln w="76200" cap="flat" cmpd="sng">
            <a:solidFill>
              <a:schemeClr val="dk1"/>
            </a:solidFill>
            <a:prstDash val="solid"/>
            <a:round/>
            <a:headEnd type="none" w="med" len="med"/>
            <a:tailEnd type="none" w="med" len="med"/>
          </a:ln>
        </p:spPr>
      </p:cxnSp>
      <p:sp>
        <p:nvSpPr>
          <p:cNvPr id="85" name="Shape 85"/>
          <p:cNvSpPr/>
          <p:nvPr/>
        </p:nvSpPr>
        <p:spPr>
          <a:xfrm>
            <a:off x="3613749" y="2565838"/>
            <a:ext cx="2196300" cy="1265100"/>
          </a:xfrm>
          <a:prstGeom prst="ellipse">
            <a:avLst/>
          </a:prstGeom>
          <a:solidFill>
            <a:schemeClr val="accent1"/>
          </a:solidFill>
          <a:ln w="12700" cap="flat" cmpd="sng">
            <a:solidFill>
              <a:srgbClr val="3A8391"/>
            </a:solidFill>
            <a:prstDash val="solid"/>
            <a:round/>
            <a:headEnd type="none" w="med" len="med"/>
            <a:tailEnd type="none" w="med" len="med"/>
          </a:ln>
        </p:spPr>
        <p:txBody>
          <a:bodyPr lIns="68575" tIns="34275" rIns="68575" bIns="34275" anchor="ctr" anchorCtr="0">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sp>
        <p:nvSpPr>
          <p:cNvPr id="86" name="Shape 86"/>
          <p:cNvSpPr txBox="1"/>
          <p:nvPr/>
        </p:nvSpPr>
        <p:spPr>
          <a:xfrm>
            <a:off x="1678628" y="2110941"/>
            <a:ext cx="2447700" cy="438600"/>
          </a:xfrm>
          <a:prstGeom prst="rect">
            <a:avLst/>
          </a:prstGeom>
          <a:noFill/>
          <a:ln>
            <a:noFill/>
          </a:ln>
        </p:spPr>
        <p:txBody>
          <a:bodyPr lIns="68575" tIns="34275" rIns="68575" bIns="34275" anchor="t" anchorCtr="0">
            <a:noAutofit/>
          </a:bodyPr>
          <a:lstStyle/>
          <a:p>
            <a:pPr marL="0" marR="0" lvl="0" indent="0" algn="l" rtl="0">
              <a:spcBef>
                <a:spcPts val="0"/>
              </a:spcBef>
              <a:buSzPct val="25000"/>
              <a:buNone/>
            </a:pPr>
            <a:r>
              <a:rPr lang="en" sz="2400" b="1" i="0" u="none" strike="noStrike" cap="none">
                <a:solidFill>
                  <a:srgbClr val="000000"/>
                </a:solidFill>
                <a:latin typeface="Calibri"/>
                <a:ea typeface="Calibri"/>
                <a:cs typeface="Calibri"/>
                <a:sym typeface="Calibri"/>
              </a:rPr>
              <a:t>3 SYNONYMS/ </a:t>
            </a:r>
            <a:r>
              <a:rPr lang="en" sz="2400" b="1">
                <a:latin typeface="Calibri"/>
                <a:ea typeface="Calibri"/>
                <a:cs typeface="Calibri"/>
                <a:sym typeface="Calibri"/>
              </a:rPr>
              <a:t>EXAMPLES</a:t>
            </a:r>
          </a:p>
        </p:txBody>
      </p:sp>
      <p:sp>
        <p:nvSpPr>
          <p:cNvPr id="87" name="Shape 87"/>
          <p:cNvSpPr txBox="1"/>
          <p:nvPr/>
        </p:nvSpPr>
        <p:spPr>
          <a:xfrm>
            <a:off x="5616265" y="2060492"/>
            <a:ext cx="2447700" cy="438600"/>
          </a:xfrm>
          <a:prstGeom prst="rect">
            <a:avLst/>
          </a:prstGeom>
          <a:noFill/>
          <a:ln>
            <a:noFill/>
          </a:ln>
        </p:spPr>
        <p:txBody>
          <a:bodyPr lIns="68575" tIns="34275" rIns="68575" bIns="34275" anchor="t" anchorCtr="0">
            <a:noAutofit/>
          </a:bodyPr>
          <a:lstStyle/>
          <a:p>
            <a:pPr marL="0" marR="0" lvl="0" indent="0" algn="l" rtl="0">
              <a:spcBef>
                <a:spcPts val="0"/>
              </a:spcBef>
              <a:buSzPct val="25000"/>
              <a:buNone/>
            </a:pPr>
            <a:r>
              <a:rPr lang="en" sz="2400" b="1">
                <a:solidFill>
                  <a:srgbClr val="000000"/>
                </a:solidFill>
                <a:latin typeface="Calibri"/>
                <a:ea typeface="Calibri"/>
                <a:cs typeface="Calibri"/>
                <a:sym typeface="Calibri"/>
              </a:rPr>
              <a:t>2 ANTONYMS/</a:t>
            </a:r>
            <a:br>
              <a:rPr lang="en" sz="2400" b="1">
                <a:solidFill>
                  <a:srgbClr val="000000"/>
                </a:solidFill>
                <a:latin typeface="Calibri"/>
                <a:ea typeface="Calibri"/>
                <a:cs typeface="Calibri"/>
                <a:sym typeface="Calibri"/>
              </a:rPr>
            </a:br>
            <a:r>
              <a:rPr lang="en" sz="2400" b="1">
                <a:solidFill>
                  <a:srgbClr val="000000"/>
                </a:solidFill>
                <a:latin typeface="Calibri"/>
                <a:ea typeface="Calibri"/>
                <a:cs typeface="Calibri"/>
                <a:sym typeface="Calibri"/>
              </a:rPr>
              <a:t>NONEXAMPLES</a:t>
            </a:r>
          </a:p>
        </p:txBody>
      </p:sp>
      <p:sp>
        <p:nvSpPr>
          <p:cNvPr id="88" name="Shape 88"/>
          <p:cNvSpPr txBox="1"/>
          <p:nvPr/>
        </p:nvSpPr>
        <p:spPr>
          <a:xfrm>
            <a:off x="1218036" y="3608836"/>
            <a:ext cx="2447700" cy="807900"/>
          </a:xfrm>
          <a:prstGeom prst="rect">
            <a:avLst/>
          </a:prstGeom>
          <a:noFill/>
          <a:ln>
            <a:noFill/>
          </a:ln>
        </p:spPr>
        <p:txBody>
          <a:bodyPr lIns="68575" tIns="34275" rIns="68575" bIns="34275" anchor="t" anchorCtr="0">
            <a:noAutofit/>
          </a:bodyPr>
          <a:lstStyle/>
          <a:p>
            <a:pPr marL="0" marR="0" lvl="0" indent="0" algn="l" rtl="0">
              <a:spcBef>
                <a:spcPts val="0"/>
              </a:spcBef>
              <a:buSzPct val="25000"/>
              <a:buNone/>
            </a:pPr>
            <a:r>
              <a:rPr lang="en" sz="2400" b="1">
                <a:solidFill>
                  <a:srgbClr val="000000"/>
                </a:solidFill>
                <a:latin typeface="Calibri"/>
                <a:ea typeface="Calibri"/>
                <a:cs typeface="Calibri"/>
                <a:sym typeface="Calibri"/>
              </a:rPr>
              <a:t>COLORFUL PICTURE</a:t>
            </a:r>
          </a:p>
        </p:txBody>
      </p:sp>
      <p:sp>
        <p:nvSpPr>
          <p:cNvPr id="89" name="Shape 89"/>
          <p:cNvSpPr txBox="1"/>
          <p:nvPr/>
        </p:nvSpPr>
        <p:spPr>
          <a:xfrm>
            <a:off x="6128800" y="3608836"/>
            <a:ext cx="2447700" cy="1177200"/>
          </a:xfrm>
          <a:prstGeom prst="rect">
            <a:avLst/>
          </a:prstGeom>
          <a:noFill/>
          <a:ln>
            <a:noFill/>
          </a:ln>
        </p:spPr>
        <p:txBody>
          <a:bodyPr lIns="68575" tIns="34275" rIns="68575" bIns="34275" anchor="t" anchorCtr="0">
            <a:noAutofit/>
          </a:bodyPr>
          <a:lstStyle/>
          <a:p>
            <a:pPr marL="0" marR="0" lvl="0" indent="0" algn="l" rtl="0">
              <a:spcBef>
                <a:spcPts val="0"/>
              </a:spcBef>
              <a:buSzPct val="25000"/>
              <a:buNone/>
            </a:pPr>
            <a:r>
              <a:rPr lang="en" sz="2400" b="1">
                <a:solidFill>
                  <a:srgbClr val="000000"/>
                </a:solidFill>
                <a:latin typeface="Calibri"/>
                <a:ea typeface="Calibri"/>
                <a:cs typeface="Calibri"/>
                <a:sym typeface="Calibri"/>
              </a:rPr>
              <a:t>MEANINGFUL SENTENCE with </a:t>
            </a:r>
            <a:r>
              <a:rPr lang="en" sz="2400" b="1">
                <a:latin typeface="Calibri"/>
                <a:ea typeface="Calibri"/>
                <a:cs typeface="Calibri"/>
                <a:sym typeface="Calibri"/>
              </a:rPr>
              <a:t>term</a:t>
            </a:r>
            <a:r>
              <a:rPr lang="en" sz="2400" b="1">
                <a:solidFill>
                  <a:srgbClr val="000000"/>
                </a:solidFill>
                <a:latin typeface="Calibri"/>
                <a:ea typeface="Calibri"/>
                <a:cs typeface="Calibri"/>
                <a:sym typeface="Calibri"/>
              </a:rPr>
              <a:t> circled</a:t>
            </a:r>
          </a:p>
        </p:txBody>
      </p:sp>
      <p:sp>
        <p:nvSpPr>
          <p:cNvPr id="90" name="Shape 90"/>
          <p:cNvSpPr txBox="1"/>
          <p:nvPr/>
        </p:nvSpPr>
        <p:spPr>
          <a:xfrm>
            <a:off x="3665726" y="2809787"/>
            <a:ext cx="2447700" cy="438600"/>
          </a:xfrm>
          <a:prstGeom prst="rect">
            <a:avLst/>
          </a:prstGeom>
          <a:noFill/>
          <a:ln>
            <a:noFill/>
          </a:ln>
        </p:spPr>
        <p:txBody>
          <a:bodyPr lIns="68575" tIns="34275" rIns="68575" bIns="34275" anchor="t" anchorCtr="0">
            <a:noAutofit/>
          </a:bodyPr>
          <a:lstStyle/>
          <a:p>
            <a:pPr marL="0" marR="0" lvl="0" indent="0" algn="l" rtl="0">
              <a:spcBef>
                <a:spcPts val="0"/>
              </a:spcBef>
              <a:buSzPct val="25000"/>
              <a:buNone/>
            </a:pPr>
            <a:r>
              <a:rPr lang="en" sz="2400">
                <a:solidFill>
                  <a:srgbClr val="000000"/>
                </a:solidFill>
                <a:latin typeface="Calibri"/>
                <a:ea typeface="Calibri"/>
                <a:cs typeface="Calibri"/>
                <a:sym typeface="Calibri"/>
              </a:rPr>
              <a:t>  TERM and DEFINITION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65750" y="0"/>
            <a:ext cx="7107300" cy="839100"/>
          </a:xfrm>
          <a:prstGeom prst="rect">
            <a:avLst/>
          </a:prstGeom>
          <a:noFill/>
          <a:ln>
            <a:noFill/>
          </a:ln>
        </p:spPr>
        <p:txBody>
          <a:bodyPr lIns="68575" tIns="34275" rIns="68575" bIns="34275" anchor="ctr" anchorCtr="0">
            <a:noAutofit/>
          </a:bodyPr>
          <a:lstStyle/>
          <a:p>
            <a:pPr marL="0" marR="0" lvl="0" indent="0" algn="l" rtl="0">
              <a:lnSpc>
                <a:spcPct val="85000"/>
              </a:lnSpc>
              <a:spcBef>
                <a:spcPts val="0"/>
              </a:spcBef>
              <a:buClr>
                <a:srgbClr val="35757F"/>
              </a:buClr>
              <a:buSzPct val="25000"/>
              <a:buFont typeface="Calibri"/>
              <a:buNone/>
            </a:pPr>
            <a:r>
              <a:rPr lang="en">
                <a:solidFill>
                  <a:srgbClr val="35757F"/>
                </a:solidFill>
              </a:rPr>
              <a:t>Geography Vocabulary</a:t>
            </a:r>
          </a:p>
        </p:txBody>
      </p:sp>
      <p:sp>
        <p:nvSpPr>
          <p:cNvPr id="96" name="Shape 96"/>
          <p:cNvSpPr txBox="1">
            <a:spLocks noGrp="1"/>
          </p:cNvSpPr>
          <p:nvPr>
            <p:ph type="body" idx="2"/>
          </p:nvPr>
        </p:nvSpPr>
        <p:spPr>
          <a:xfrm>
            <a:off x="203800" y="839100"/>
            <a:ext cx="4138200" cy="4175400"/>
          </a:xfrm>
          <a:prstGeom prst="rect">
            <a:avLst/>
          </a:prstGeom>
          <a:noFill/>
          <a:ln>
            <a:noFill/>
          </a:ln>
        </p:spPr>
        <p:txBody>
          <a:bodyPr lIns="68575" tIns="34275" rIns="68575" bIns="34275" anchor="t" anchorCtr="0">
            <a:noAutofit/>
          </a:bodyPr>
          <a:lstStyle/>
          <a:p>
            <a:pPr marL="63500" marR="0" lvl="0" indent="-63500" algn="l" rtl="0">
              <a:lnSpc>
                <a:spcPct val="75000"/>
              </a:lnSpc>
              <a:spcBef>
                <a:spcPts val="0"/>
              </a:spcBef>
              <a:spcAft>
                <a:spcPts val="0"/>
              </a:spcAft>
              <a:buClr>
                <a:srgbClr val="7E9C4B"/>
              </a:buClr>
              <a:buSzPct val="100000"/>
              <a:buFont typeface="Arial"/>
              <a:buChar char=" "/>
            </a:pPr>
            <a:r>
              <a:rPr lang="en" sz="1800" b="1" i="0" u="none" strike="noStrike" cap="none">
                <a:solidFill>
                  <a:srgbClr val="7E9C4B"/>
                </a:solidFill>
                <a:latin typeface="Calibri"/>
                <a:ea typeface="Calibri"/>
                <a:cs typeface="Calibri"/>
                <a:sym typeface="Calibri"/>
              </a:rPr>
              <a:t>1. </a:t>
            </a:r>
            <a:r>
              <a:rPr lang="en" b="1">
                <a:solidFill>
                  <a:srgbClr val="7E9C4B"/>
                </a:solidFill>
              </a:rPr>
              <a:t>geography</a:t>
            </a:r>
            <a:r>
              <a:rPr lang="en" sz="1800" b="0" i="0" u="none" strike="noStrike" cap="none">
                <a:solidFill>
                  <a:srgbClr val="262626"/>
                </a:solidFill>
                <a:latin typeface="Calibri"/>
                <a:ea typeface="Calibri"/>
                <a:cs typeface="Calibri"/>
                <a:sym typeface="Calibri"/>
              </a:rPr>
              <a:t>- </a:t>
            </a:r>
            <a:r>
              <a:rPr lang="en">
                <a:solidFill>
                  <a:srgbClr val="000000"/>
                </a:solidFill>
              </a:rPr>
              <a:t>the study of earth and everything on it- people, places, environment</a:t>
            </a:r>
          </a:p>
          <a:p>
            <a:pPr marL="63500" marR="0" lvl="0" indent="-63500" algn="l" rtl="0">
              <a:lnSpc>
                <a:spcPct val="75000"/>
              </a:lnSpc>
              <a:spcBef>
                <a:spcPts val="1000"/>
              </a:spcBef>
              <a:spcAft>
                <a:spcPts val="0"/>
              </a:spcAft>
              <a:buClr>
                <a:srgbClr val="7E9C4B"/>
              </a:buClr>
              <a:buSzPct val="100000"/>
              <a:buFont typeface="Arial"/>
              <a:buChar char=" "/>
            </a:pPr>
            <a:r>
              <a:rPr lang="en" sz="1800" b="1" i="0" u="none" strike="noStrike" cap="none">
                <a:solidFill>
                  <a:srgbClr val="7E9C4B"/>
                </a:solidFill>
                <a:latin typeface="Calibri"/>
                <a:ea typeface="Calibri"/>
                <a:cs typeface="Calibri"/>
                <a:sym typeface="Calibri"/>
              </a:rPr>
              <a:t>2. </a:t>
            </a:r>
            <a:r>
              <a:rPr lang="en" b="1">
                <a:solidFill>
                  <a:srgbClr val="7E9C4B"/>
                </a:solidFill>
              </a:rPr>
              <a:t>cardinal directions</a:t>
            </a:r>
            <a:r>
              <a:rPr lang="en" sz="1800" b="0" i="0" u="none" strike="noStrike" cap="none">
                <a:solidFill>
                  <a:srgbClr val="262626"/>
                </a:solidFill>
                <a:latin typeface="Calibri"/>
                <a:ea typeface="Calibri"/>
                <a:cs typeface="Calibri"/>
                <a:sym typeface="Calibri"/>
              </a:rPr>
              <a:t>- </a:t>
            </a:r>
            <a:r>
              <a:rPr lang="en">
                <a:solidFill>
                  <a:srgbClr val="000000"/>
                </a:solidFill>
              </a:rPr>
              <a:t>north, south, east, west</a:t>
            </a:r>
          </a:p>
          <a:p>
            <a:pPr marL="63500" marR="0" lvl="0" indent="-63500" algn="l" rtl="0">
              <a:lnSpc>
                <a:spcPct val="75000"/>
              </a:lnSpc>
              <a:spcBef>
                <a:spcPts val="1000"/>
              </a:spcBef>
              <a:spcAft>
                <a:spcPts val="0"/>
              </a:spcAft>
              <a:buClr>
                <a:srgbClr val="7E9C4B"/>
              </a:buClr>
              <a:buSzPct val="100000"/>
              <a:buFont typeface="Arial"/>
              <a:buChar char=" "/>
            </a:pPr>
            <a:r>
              <a:rPr lang="en" sz="1800" b="1" i="0" u="none" strike="noStrike" cap="none">
                <a:solidFill>
                  <a:srgbClr val="7E9C4B"/>
                </a:solidFill>
                <a:latin typeface="Calibri"/>
                <a:ea typeface="Calibri"/>
                <a:cs typeface="Calibri"/>
                <a:sym typeface="Calibri"/>
              </a:rPr>
              <a:t>3. </a:t>
            </a:r>
            <a:r>
              <a:rPr lang="en" b="1">
                <a:solidFill>
                  <a:srgbClr val="7E9C4B"/>
                </a:solidFill>
              </a:rPr>
              <a:t>compass rose-</a:t>
            </a:r>
            <a:r>
              <a:rPr lang="en" sz="1800" b="0" i="0" u="none" strike="noStrike" cap="none">
                <a:solidFill>
                  <a:srgbClr val="262626"/>
                </a:solidFill>
                <a:latin typeface="Calibri"/>
                <a:ea typeface="Calibri"/>
                <a:cs typeface="Calibri"/>
                <a:sym typeface="Calibri"/>
              </a:rPr>
              <a:t> </a:t>
            </a:r>
            <a:r>
              <a:rPr lang="en">
                <a:solidFill>
                  <a:srgbClr val="000000"/>
                </a:solidFill>
              </a:rPr>
              <a:t>a directional arrow that shows cardinal and sometimes intermediate directions on a map</a:t>
            </a:r>
          </a:p>
          <a:p>
            <a:pPr marL="63500" marR="0" lvl="0" indent="-63500" algn="l" rtl="0">
              <a:lnSpc>
                <a:spcPct val="75000"/>
              </a:lnSpc>
              <a:spcBef>
                <a:spcPts val="1000"/>
              </a:spcBef>
              <a:spcAft>
                <a:spcPts val="0"/>
              </a:spcAft>
              <a:buClr>
                <a:srgbClr val="7E9C4B"/>
              </a:buClr>
              <a:buSzPct val="100000"/>
              <a:buFont typeface="Arial"/>
              <a:buChar char=" "/>
            </a:pPr>
            <a:r>
              <a:rPr lang="en" sz="1800" b="1" i="0" u="none" strike="noStrike" cap="none">
                <a:solidFill>
                  <a:srgbClr val="7E9C4B"/>
                </a:solidFill>
                <a:latin typeface="Calibri"/>
                <a:ea typeface="Calibri"/>
                <a:cs typeface="Calibri"/>
                <a:sym typeface="Calibri"/>
              </a:rPr>
              <a:t>4. </a:t>
            </a:r>
            <a:r>
              <a:rPr lang="en" b="1">
                <a:solidFill>
                  <a:srgbClr val="7E9C4B"/>
                </a:solidFill>
              </a:rPr>
              <a:t>map legend or key</a:t>
            </a:r>
            <a:r>
              <a:rPr lang="en" sz="1800" b="0" i="0" u="none" strike="noStrike" cap="none">
                <a:solidFill>
                  <a:srgbClr val="262626"/>
                </a:solidFill>
                <a:latin typeface="Calibri"/>
                <a:ea typeface="Calibri"/>
                <a:cs typeface="Calibri"/>
                <a:sym typeface="Calibri"/>
              </a:rPr>
              <a:t>- </a:t>
            </a:r>
            <a:r>
              <a:rPr lang="en">
                <a:solidFill>
                  <a:srgbClr val="000000"/>
                </a:solidFill>
              </a:rPr>
              <a:t>gives symbols to represent places on a map</a:t>
            </a:r>
            <a:r>
              <a:rPr lang="en" sz="2800">
                <a:solidFill>
                  <a:srgbClr val="000000"/>
                </a:solidFill>
              </a:rPr>
              <a:t>  </a:t>
            </a:r>
          </a:p>
          <a:p>
            <a:pPr lvl="0" rtl="0">
              <a:lnSpc>
                <a:spcPct val="75000"/>
              </a:lnSpc>
              <a:spcBef>
                <a:spcPts val="0"/>
              </a:spcBef>
              <a:spcAft>
                <a:spcPts val="0"/>
              </a:spcAft>
              <a:buClr>
                <a:srgbClr val="7E9C4B"/>
              </a:buClr>
              <a:buSzPct val="100000"/>
              <a:buFont typeface="Arial"/>
              <a:buChar char=" "/>
            </a:pPr>
            <a:r>
              <a:rPr lang="en" b="1">
                <a:solidFill>
                  <a:srgbClr val="7E9C4B"/>
                </a:solidFill>
              </a:rPr>
              <a:t>5. map scale</a:t>
            </a:r>
            <a:r>
              <a:rPr lang="en"/>
              <a:t>- </a:t>
            </a:r>
            <a:r>
              <a:rPr lang="en">
                <a:solidFill>
                  <a:srgbClr val="000000"/>
                </a:solidFill>
              </a:rPr>
              <a:t>compares distance on a map to distance on Earth</a:t>
            </a:r>
            <a:r>
              <a:rPr lang="en" sz="2800">
                <a:solidFill>
                  <a:srgbClr val="000000"/>
                </a:solidFill>
              </a:rPr>
              <a:t> </a:t>
            </a:r>
          </a:p>
        </p:txBody>
      </p:sp>
      <p:sp>
        <p:nvSpPr>
          <p:cNvPr id="97" name="Shape 97"/>
          <p:cNvSpPr txBox="1">
            <a:spLocks noGrp="1"/>
          </p:cNvSpPr>
          <p:nvPr>
            <p:ph type="body" idx="4"/>
          </p:nvPr>
        </p:nvSpPr>
        <p:spPr>
          <a:xfrm>
            <a:off x="4450575" y="644675"/>
            <a:ext cx="4528200" cy="4175400"/>
          </a:xfrm>
          <a:prstGeom prst="rect">
            <a:avLst/>
          </a:prstGeom>
          <a:noFill/>
          <a:ln>
            <a:noFill/>
          </a:ln>
        </p:spPr>
        <p:txBody>
          <a:bodyPr lIns="68575" tIns="34275" rIns="68575" bIns="34275" anchor="t" anchorCtr="0">
            <a:noAutofit/>
          </a:bodyPr>
          <a:lstStyle/>
          <a:p>
            <a:pPr marL="63500" marR="0" lvl="0" indent="-63500" algn="l" rtl="0">
              <a:lnSpc>
                <a:spcPct val="85000"/>
              </a:lnSpc>
              <a:spcBef>
                <a:spcPts val="0"/>
              </a:spcBef>
              <a:spcAft>
                <a:spcPts val="0"/>
              </a:spcAft>
              <a:buClr>
                <a:srgbClr val="7E9C4B"/>
              </a:buClr>
              <a:buSzPct val="100000"/>
              <a:buFont typeface="Arial"/>
              <a:buChar char=" "/>
            </a:pPr>
            <a:r>
              <a:rPr lang="en" sz="1800" b="1" i="0" u="none" strike="noStrike" cap="none">
                <a:solidFill>
                  <a:srgbClr val="7E9C4B"/>
                </a:solidFill>
                <a:latin typeface="Calibri"/>
                <a:ea typeface="Calibri"/>
                <a:cs typeface="Calibri"/>
                <a:sym typeface="Calibri"/>
              </a:rPr>
              <a:t> </a:t>
            </a:r>
            <a:r>
              <a:rPr lang="en" b="1">
                <a:solidFill>
                  <a:srgbClr val="7E9C4B"/>
                </a:solidFill>
              </a:rPr>
              <a:t>6</a:t>
            </a:r>
            <a:r>
              <a:rPr lang="en" sz="1800" b="1" i="0" u="none" strike="noStrike" cap="none">
                <a:solidFill>
                  <a:srgbClr val="7E9C4B"/>
                </a:solidFill>
                <a:latin typeface="Calibri"/>
                <a:ea typeface="Calibri"/>
                <a:cs typeface="Calibri"/>
                <a:sym typeface="Calibri"/>
              </a:rPr>
              <a:t>. </a:t>
            </a:r>
            <a:r>
              <a:rPr lang="en" b="1">
                <a:solidFill>
                  <a:srgbClr val="7E9C4B"/>
                </a:solidFill>
              </a:rPr>
              <a:t>political map</a:t>
            </a:r>
            <a:r>
              <a:rPr lang="en" sz="1800" b="1" i="0" u="none" strike="noStrike" cap="none">
                <a:solidFill>
                  <a:srgbClr val="7E9C4B"/>
                </a:solidFill>
                <a:latin typeface="Calibri"/>
                <a:ea typeface="Calibri"/>
                <a:cs typeface="Calibri"/>
                <a:sym typeface="Calibri"/>
              </a:rPr>
              <a:t>- </a:t>
            </a:r>
            <a:r>
              <a:rPr lang="en">
                <a:solidFill>
                  <a:srgbClr val="000000"/>
                </a:solidFill>
              </a:rPr>
              <a:t>a map that shows human-made features and boundaries </a:t>
            </a:r>
            <a:br>
              <a:rPr lang="en">
                <a:solidFill>
                  <a:srgbClr val="000000"/>
                </a:solidFill>
              </a:rPr>
            </a:br>
            <a:r>
              <a:rPr lang="en">
                <a:solidFill>
                  <a:srgbClr val="000000"/>
                </a:solidFill>
              </a:rPr>
              <a:t>such as cities, highways, and countries</a:t>
            </a:r>
          </a:p>
          <a:p>
            <a:pPr marL="63500" marR="0" lvl="0" indent="-63500" algn="l" rtl="0">
              <a:lnSpc>
                <a:spcPct val="85000"/>
              </a:lnSpc>
              <a:spcBef>
                <a:spcPts val="1000"/>
              </a:spcBef>
              <a:spcAft>
                <a:spcPts val="0"/>
              </a:spcAft>
              <a:buClr>
                <a:srgbClr val="7E9C4B"/>
              </a:buClr>
              <a:buSzPct val="100000"/>
              <a:buFont typeface="Arial"/>
              <a:buChar char=" "/>
            </a:pPr>
            <a:r>
              <a:rPr lang="en" b="1">
                <a:solidFill>
                  <a:srgbClr val="7E9C4B"/>
                </a:solidFill>
              </a:rPr>
              <a:t>7</a:t>
            </a:r>
            <a:r>
              <a:rPr lang="en" sz="1800" b="1" i="0" u="none" strike="noStrike" cap="none">
                <a:solidFill>
                  <a:srgbClr val="7E9C4B"/>
                </a:solidFill>
                <a:latin typeface="Calibri"/>
                <a:ea typeface="Calibri"/>
                <a:cs typeface="Calibri"/>
                <a:sym typeface="Calibri"/>
              </a:rPr>
              <a:t>. </a:t>
            </a:r>
            <a:r>
              <a:rPr lang="en" b="1">
                <a:solidFill>
                  <a:srgbClr val="7E9C4B"/>
                </a:solidFill>
              </a:rPr>
              <a:t>physical map</a:t>
            </a:r>
            <a:r>
              <a:rPr lang="en" sz="1800" b="0" i="0" u="none" strike="noStrike" cap="none">
                <a:solidFill>
                  <a:srgbClr val="262626"/>
                </a:solidFill>
                <a:latin typeface="Calibri"/>
                <a:ea typeface="Calibri"/>
                <a:cs typeface="Calibri"/>
                <a:sym typeface="Calibri"/>
              </a:rPr>
              <a:t>- </a:t>
            </a:r>
            <a:r>
              <a:rPr lang="en">
                <a:solidFill>
                  <a:srgbClr val="000000"/>
                </a:solidFill>
              </a:rPr>
              <a:t>a map that shows naturally occurring features of the Earth such as mountains, rivers, and oceans</a:t>
            </a:r>
          </a:p>
          <a:p>
            <a:pPr marL="63500" marR="0" lvl="0" indent="-63500" algn="l" rtl="0">
              <a:lnSpc>
                <a:spcPct val="85000"/>
              </a:lnSpc>
              <a:spcBef>
                <a:spcPts val="1000"/>
              </a:spcBef>
              <a:buClr>
                <a:srgbClr val="7E9C4B"/>
              </a:buClr>
              <a:buSzPct val="100000"/>
              <a:buFont typeface="Arial"/>
              <a:buChar char=" "/>
            </a:pPr>
            <a:r>
              <a:rPr lang="en" b="1">
                <a:solidFill>
                  <a:srgbClr val="7E9C4B"/>
                </a:solidFill>
              </a:rPr>
              <a:t>8</a:t>
            </a:r>
            <a:r>
              <a:rPr lang="en" sz="1800" b="1" i="0" u="none" strike="noStrike" cap="none">
                <a:solidFill>
                  <a:srgbClr val="7E9C4B"/>
                </a:solidFill>
                <a:latin typeface="Calibri"/>
                <a:ea typeface="Calibri"/>
                <a:cs typeface="Calibri"/>
                <a:sym typeface="Calibri"/>
              </a:rPr>
              <a:t>. </a:t>
            </a:r>
            <a:r>
              <a:rPr lang="en" b="1">
                <a:solidFill>
                  <a:srgbClr val="7E9C4B"/>
                </a:solidFill>
              </a:rPr>
              <a:t>migrate</a:t>
            </a:r>
            <a:r>
              <a:rPr lang="en" sz="1800" b="1" i="0" u="none" strike="noStrike" cap="none">
                <a:solidFill>
                  <a:srgbClr val="7E9C4B"/>
                </a:solidFill>
                <a:latin typeface="Calibri"/>
                <a:ea typeface="Calibri"/>
                <a:cs typeface="Calibri"/>
                <a:sym typeface="Calibri"/>
              </a:rPr>
              <a:t>- </a:t>
            </a:r>
            <a:r>
              <a:rPr lang="en">
                <a:solidFill>
                  <a:srgbClr val="000000"/>
                </a:solidFill>
              </a:rPr>
              <a:t>to move from one geographic region to another</a:t>
            </a:r>
          </a:p>
          <a:p>
            <a:pPr lvl="0" rtl="0">
              <a:spcBef>
                <a:spcPts val="0"/>
              </a:spcBef>
              <a:buClr>
                <a:srgbClr val="000000"/>
              </a:buClr>
              <a:buSzPct val="100000"/>
              <a:buFont typeface="Arial"/>
              <a:buChar char=" "/>
            </a:pPr>
            <a:r>
              <a:rPr lang="en" b="1">
                <a:solidFill>
                  <a:srgbClr val="7E9C4B"/>
                </a:solidFill>
              </a:rPr>
              <a:t>9. immigrant- </a:t>
            </a:r>
            <a:r>
              <a:rPr lang="en">
                <a:solidFill>
                  <a:srgbClr val="000000"/>
                </a:solidFill>
              </a:rPr>
              <a:t>a person who leaves one area to settle in another</a:t>
            </a:r>
          </a:p>
          <a:p>
            <a:pPr lvl="0" rtl="0">
              <a:spcBef>
                <a:spcPts val="0"/>
              </a:spcBef>
              <a:buClr>
                <a:srgbClr val="000000"/>
              </a:buClr>
              <a:buSzPct val="100000"/>
              <a:buFont typeface="Arial"/>
              <a:buChar char=" "/>
            </a:pPr>
            <a:r>
              <a:rPr lang="en" b="1">
                <a:solidFill>
                  <a:srgbClr val="7E9C4B"/>
                </a:solidFill>
              </a:rPr>
              <a:t>10. equator- </a:t>
            </a:r>
            <a:r>
              <a:rPr lang="en">
                <a:solidFill>
                  <a:srgbClr val="000000"/>
                </a:solidFill>
              </a:rPr>
              <a:t>an imaginary line that runs around the center of Earth, halfway between the North and South Poles at 0 degrees latitude</a:t>
            </a: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165</Words>
  <Application>Microsoft Office PowerPoint</Application>
  <PresentationFormat>On-screen Show (16:9)</PresentationFormat>
  <Paragraphs>17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PT Sans Narrow</vt:lpstr>
      <vt:lpstr>Open Sans</vt:lpstr>
      <vt:lpstr>Calibri</vt:lpstr>
      <vt:lpstr>tropic</vt:lpstr>
      <vt:lpstr>On notebook paper, split it in half. In each box, draw one of the Vocabulary Wheels seen below. Then, as you read through the next page, copy your vocabulary words and definitions into the center oval. Complete 1 more activity after the term and definition. You will need 2-3 sheets of notebook paper. No more than 2 wheels per page (can use back).</vt:lpstr>
      <vt:lpstr>Geography Vocabulary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notebook paper, split it in half. In each box, draw one of the Vocabulary Wheels seen below. Then, as you read through the next page, copy your vocabulary words and definitions into the center oval. Complete a meaningful sentence and 1 more activity. You will need 2-3 sheets of notebook paper. No more than 2 wheels per page (can use back).</dc:title>
  <dc:creator>Hooker Williams, Lorin M.</dc:creator>
  <cp:lastModifiedBy>Hooker Williams, Lorin M.</cp:lastModifiedBy>
  <cp:revision>2</cp:revision>
  <dcterms:modified xsi:type="dcterms:W3CDTF">2016-09-06T17:50:09Z</dcterms:modified>
</cp:coreProperties>
</file>