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73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5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9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75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8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5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2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5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1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9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480BE-265F-4F8F-A91E-59ABFDDAED2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1DF5D-E64F-4A3C-A390-86D830A7A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1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7704" y="899990"/>
          <a:ext cx="11669833" cy="55477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62298"/>
                <a:gridCol w="2728406"/>
                <a:gridCol w="5679129"/>
              </a:tblGrid>
              <a:tr h="64181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Battle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Won?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They</a:t>
                      </a:r>
                      <a:r>
                        <a:rPr lang="en-US" baseline="0" dirty="0" smtClean="0"/>
                        <a:t> Won</a:t>
                      </a:r>
                      <a:endParaRPr lang="en-US" dirty="0"/>
                    </a:p>
                  </a:txBody>
                  <a:tcPr/>
                </a:tc>
              </a:tr>
              <a:tr h="1107782">
                <a:tc>
                  <a:txBody>
                    <a:bodyPr/>
                    <a:lstStyle/>
                    <a:p>
                      <a:r>
                        <a:rPr lang="en-US" dirty="0" smtClean="0"/>
                        <a:t>Battle of Marathon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Clever military strategy</a:t>
                      </a:r>
                      <a:r>
                        <a:rPr lang="en-US" baseline="0" dirty="0" smtClean="0"/>
                        <a:t> and better weapons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07782">
                <a:tc>
                  <a:txBody>
                    <a:bodyPr/>
                    <a:lstStyle/>
                    <a:p>
                      <a:r>
                        <a:rPr lang="en-US" dirty="0" smtClean="0"/>
                        <a:t>Battle</a:t>
                      </a:r>
                      <a:r>
                        <a:rPr lang="en-US" baseline="0" dirty="0" smtClean="0"/>
                        <a:t> of Thermopylae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Knew the geography (because of a Greek traitor)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07782">
                <a:tc>
                  <a:txBody>
                    <a:bodyPr/>
                    <a:lstStyle/>
                    <a:p>
                      <a:r>
                        <a:rPr lang="en-US" dirty="0" smtClean="0"/>
                        <a:t>Battle</a:t>
                      </a:r>
                      <a:r>
                        <a:rPr lang="en-US" baseline="0" dirty="0" smtClean="0"/>
                        <a:t> of Salamis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Clever military strategy and knew</a:t>
                      </a:r>
                      <a:r>
                        <a:rPr lang="en-US" baseline="0" dirty="0" smtClean="0"/>
                        <a:t> the geography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582546">
                <a:tc>
                  <a:txBody>
                    <a:bodyPr/>
                    <a:lstStyle/>
                    <a:p>
                      <a:r>
                        <a:rPr lang="en-US" dirty="0" smtClean="0"/>
                        <a:t>Battle</a:t>
                      </a:r>
                      <a:r>
                        <a:rPr lang="en-US" baseline="0" dirty="0" smtClean="0"/>
                        <a:t> of Plataea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Athenians and</a:t>
                      </a:r>
                      <a:r>
                        <a:rPr lang="en-US" baseline="0" dirty="0" smtClean="0"/>
                        <a:t> Spartans were an alliance (worked together)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9630" y="140677"/>
            <a:ext cx="11816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the chart below, review your Item 4 (Ch. 28 Persian Wars- completed on Monday 3/20).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2995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46" y="-152400"/>
            <a:ext cx="11910646" cy="1325563"/>
          </a:xfrm>
        </p:spPr>
        <p:txBody>
          <a:bodyPr>
            <a:normAutofit/>
          </a:bodyPr>
          <a:lstStyle/>
          <a:p>
            <a:r>
              <a:rPr lang="en-US" sz="2400" dirty="0"/>
              <a:t>Using the chart below, review your Item </a:t>
            </a:r>
            <a:r>
              <a:rPr lang="en-US" sz="2400" dirty="0" smtClean="0"/>
              <a:t>5 (Political Systems- completed yesterday, Tuesday 3/21).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92392"/>
              </p:ext>
            </p:extLst>
          </p:nvPr>
        </p:nvGraphicFramePr>
        <p:xfrm>
          <a:off x="287705" y="899990"/>
          <a:ext cx="10999788" cy="5400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4987"/>
                <a:gridCol w="2571750"/>
                <a:gridCol w="53530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of Government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makes decisions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</a:t>
                      </a:r>
                      <a:r>
                        <a:rPr lang="en-US" baseline="0" dirty="0" smtClean="0"/>
                        <a:t> power and freedoms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Monarchy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king, his family (passed rule down), and maybe his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upper class had any power and freedoms; if you didn’t have money, you didn’t have power or freedoms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Oligarchy (3-5)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few upper classmen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had to have</a:t>
                      </a:r>
                      <a:r>
                        <a:rPr lang="en-US" baseline="0" dirty="0" smtClean="0"/>
                        <a:t> money and land in order to have power and freedoms; if you didn’t you had to work and provide most of the wealth but you didn’t own the wealth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Tyranny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Military</a:t>
                      </a:r>
                      <a:r>
                        <a:rPr lang="en-US" baseline="0" dirty="0" smtClean="0"/>
                        <a:t> leader who overthrew oligarchs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r>
                        <a:rPr lang="en-US" baseline="0" dirty="0" smtClean="0"/>
                        <a:t> in the military got their power by using political tricks and sometimes violence; they were absolute rulers so they had all government power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Democracy (“all</a:t>
                      </a:r>
                      <a:r>
                        <a:rPr lang="en-US" baseline="0" smtClean="0"/>
                        <a:t>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citizens under political leaders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common individuals got basic rights and had protected freedoms like not becoming slaves because of debt, taking people to court,</a:t>
                      </a:r>
                      <a:r>
                        <a:rPr lang="en-US" baseline="0" dirty="0" smtClean="0"/>
                        <a:t> and the top three upper classes having leadership positions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89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9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Using the chart below, review your Item 5 (Political Systems- completed yesterday, Tuesday 3/21).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Hooker Williams, Lorin M.</dc:creator>
  <cp:lastModifiedBy>Hooker Williams, Lorin M.</cp:lastModifiedBy>
  <cp:revision>1</cp:revision>
  <dcterms:created xsi:type="dcterms:W3CDTF">2017-03-22T12:34:24Z</dcterms:created>
  <dcterms:modified xsi:type="dcterms:W3CDTF">2017-03-22T12:34:54Z</dcterms:modified>
</cp:coreProperties>
</file>