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4" d="100"/>
          <a:sy n="64" d="100"/>
        </p:scale>
        <p:origin x="150"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EBCBDE-BDA7-4C60-98CA-3E6B537612A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187948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BCBDE-BDA7-4C60-98CA-3E6B537612A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407679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BCBDE-BDA7-4C60-98CA-3E6B537612A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170830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BCBDE-BDA7-4C60-98CA-3E6B537612A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119436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EBCBDE-BDA7-4C60-98CA-3E6B537612A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1358673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EBCBDE-BDA7-4C60-98CA-3E6B537612A6}"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1853242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EBCBDE-BDA7-4C60-98CA-3E6B537612A6}"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2658464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EBCBDE-BDA7-4C60-98CA-3E6B537612A6}"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218124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BCBDE-BDA7-4C60-98CA-3E6B537612A6}"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63071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BCBDE-BDA7-4C60-98CA-3E6B537612A6}"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371314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BCBDE-BDA7-4C60-98CA-3E6B537612A6}"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06463-3D79-4DA5-9D6C-5EFC2BF7CE29}" type="slidenum">
              <a:rPr lang="en-US" smtClean="0"/>
              <a:t>‹#›</a:t>
            </a:fld>
            <a:endParaRPr lang="en-US"/>
          </a:p>
        </p:txBody>
      </p:sp>
    </p:spTree>
    <p:extLst>
      <p:ext uri="{BB962C8B-B14F-4D97-AF65-F5344CB8AC3E}">
        <p14:creationId xmlns:p14="http://schemas.microsoft.com/office/powerpoint/2010/main" val="1715637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BCBDE-BDA7-4C60-98CA-3E6B537612A6}" type="datetimeFigureOut">
              <a:rPr lang="en-US" smtClean="0"/>
              <a:t>2/22/2017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06463-3D79-4DA5-9D6C-5EFC2BF7CE29}" type="slidenum">
              <a:rPr lang="en-US" smtClean="0"/>
              <a:t>‹#›</a:t>
            </a:fld>
            <a:endParaRPr lang="en-US"/>
          </a:p>
        </p:txBody>
      </p:sp>
    </p:spTree>
    <p:extLst>
      <p:ext uri="{BB962C8B-B14F-4D97-AF65-F5344CB8AC3E}">
        <p14:creationId xmlns:p14="http://schemas.microsoft.com/office/powerpoint/2010/main" val="2103184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2088"/>
            <a:ext cx="11025187" cy="1325563"/>
          </a:xfrm>
        </p:spPr>
        <p:txBody>
          <a:bodyPr/>
          <a:lstStyle/>
          <a:p>
            <a:r>
              <a:rPr lang="en-US" dirty="0" smtClean="0"/>
              <a:t>Complete 6.1 Reading and Essential Questions</a:t>
            </a:r>
            <a:endParaRPr lang="en-US" dirty="0"/>
          </a:p>
        </p:txBody>
      </p:sp>
      <p:sp>
        <p:nvSpPr>
          <p:cNvPr id="3" name="Content Placeholder 2"/>
          <p:cNvSpPr>
            <a:spLocks noGrp="1"/>
          </p:cNvSpPr>
          <p:nvPr>
            <p:ph idx="1"/>
          </p:nvPr>
        </p:nvSpPr>
        <p:spPr>
          <a:xfrm>
            <a:off x="328613" y="842963"/>
            <a:ext cx="11572875" cy="5772150"/>
          </a:xfrm>
        </p:spPr>
        <p:txBody>
          <a:bodyPr>
            <a:normAutofit fontScale="92500" lnSpcReduction="10000"/>
          </a:bodyPr>
          <a:lstStyle/>
          <a:p>
            <a:pPr marL="514350" indent="-514350">
              <a:buAutoNum type="arabicPeriod"/>
            </a:pPr>
            <a:r>
              <a:rPr lang="en-US" dirty="0" smtClean="0"/>
              <a:t>For each page 1-6, copy the essential question (the green/gray question under the reddish title).</a:t>
            </a:r>
          </a:p>
          <a:p>
            <a:pPr marL="514350" indent="-514350">
              <a:buAutoNum type="arabicPeriod"/>
            </a:pPr>
            <a:r>
              <a:rPr lang="en-US" dirty="0" smtClean="0"/>
              <a:t>Read the corresponding page all the way through, and answer the essential question in detail. Below are guidelines for each page.</a:t>
            </a:r>
          </a:p>
          <a:p>
            <a:pPr marL="971550" lvl="1" indent="-514350">
              <a:buAutoNum type="arabicPeriod"/>
            </a:pPr>
            <a:r>
              <a:rPr lang="en-US" dirty="0" smtClean="0"/>
              <a:t>page 1 answer should include FOUR SPECIFIC geographic features</a:t>
            </a:r>
          </a:p>
          <a:p>
            <a:pPr marL="971550" lvl="1" indent="-514350">
              <a:buAutoNum type="arabicPeriod"/>
            </a:pPr>
            <a:r>
              <a:rPr lang="en-US" dirty="0" smtClean="0"/>
              <a:t>page 2 answer should have TWO SPECIFIC geographic features and HOW they affected </a:t>
            </a:r>
            <a:r>
              <a:rPr lang="en-US" dirty="0" smtClean="0"/>
              <a:t>life (1 positive effect AND 1 negative effect)</a:t>
            </a:r>
            <a:endParaRPr lang="en-US" dirty="0" smtClean="0"/>
          </a:p>
          <a:p>
            <a:pPr marL="971550" lvl="1" indent="-514350">
              <a:buAutoNum type="arabicPeriod"/>
            </a:pPr>
            <a:r>
              <a:rPr lang="en-US" dirty="0" smtClean="0"/>
              <a:t>page 3 answer should discuss MONSOONS</a:t>
            </a:r>
          </a:p>
          <a:p>
            <a:pPr marL="971550" lvl="1" indent="-514350">
              <a:buAutoNum type="arabicPeriod"/>
            </a:pPr>
            <a:r>
              <a:rPr lang="en-US" dirty="0" smtClean="0"/>
              <a:t>page 4 answer should mention FARMING, HARAPPA, GRANARY, and CITADEL</a:t>
            </a:r>
          </a:p>
          <a:p>
            <a:pPr marL="971550" lvl="1" indent="-514350">
              <a:buAutoNum type="arabicPeriod"/>
            </a:pPr>
            <a:r>
              <a:rPr lang="en-US" dirty="0" smtClean="0"/>
              <a:t>page 5 answer should have FIVE reasons</a:t>
            </a:r>
          </a:p>
          <a:p>
            <a:pPr marL="971550" lvl="1" indent="-514350">
              <a:buAutoNum type="arabicPeriod"/>
            </a:pPr>
            <a:r>
              <a:rPr lang="en-US" dirty="0" smtClean="0"/>
              <a:t>page 6 answer should have THREE innovations</a:t>
            </a:r>
          </a:p>
          <a:p>
            <a:pPr marL="514350" indent="-514350">
              <a:buAutoNum type="arabicPeriod"/>
            </a:pPr>
            <a:r>
              <a:rPr lang="en-US" dirty="0" smtClean="0"/>
              <a:t>When you finish, click the evaluate tab for 6.1. Launch the assessment (green S). For the questions you miss, you must copy the question and the correct answer (so make sure you get them right! go back and review your text if needed!).</a:t>
            </a:r>
          </a:p>
          <a:p>
            <a:pPr marL="514350" indent="-514350">
              <a:buAutoNum type="arabicPeriod"/>
            </a:pPr>
            <a:r>
              <a:rPr lang="en-US" dirty="0" smtClean="0"/>
              <a:t>Finally, watch the videos on pp. 1, 3, and </a:t>
            </a:r>
            <a:r>
              <a:rPr lang="en-US" dirty="0" smtClean="0"/>
              <a:t>6</a:t>
            </a:r>
            <a:r>
              <a:rPr lang="en-US" dirty="0"/>
              <a:t> </a:t>
            </a:r>
            <a:r>
              <a:rPr lang="en-US" dirty="0" smtClean="0"/>
              <a:t>to start visualizing the geography </a:t>
            </a:r>
            <a:r>
              <a:rPr lang="en-US" smtClean="0"/>
              <a:t>of ancient India.</a:t>
            </a:r>
            <a:endParaRPr lang="en-US" dirty="0" smtClean="0"/>
          </a:p>
        </p:txBody>
      </p:sp>
    </p:spTree>
    <p:extLst>
      <p:ext uri="{BB962C8B-B14F-4D97-AF65-F5344CB8AC3E}">
        <p14:creationId xmlns:p14="http://schemas.microsoft.com/office/powerpoint/2010/main" val="3076491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for p. 1 of 6.1- your paper for #1 should look just like this and follow the pattern for the other 5 pages!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geographic features separate India from the rest of the continent of Asia?</a:t>
            </a:r>
          </a:p>
          <a:p>
            <a:pPr marL="0" indent="0">
              <a:buNone/>
            </a:pPr>
            <a:r>
              <a:rPr lang="en-US" dirty="0" smtClean="0"/>
              <a:t>the Himalayas, the Hindu Kush Mountains, the Bay of Bengal, and the Arabian Sea</a:t>
            </a:r>
            <a:endParaRPr lang="en-US" dirty="0"/>
          </a:p>
        </p:txBody>
      </p:sp>
    </p:spTree>
    <p:extLst>
      <p:ext uri="{BB962C8B-B14F-4D97-AF65-F5344CB8AC3E}">
        <p14:creationId xmlns:p14="http://schemas.microsoft.com/office/powerpoint/2010/main" val="967072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245</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Complete 6.1 Reading and Essential Questions</vt:lpstr>
      <vt:lpstr>Example for p. 1 of 6.1- your paper for #1 should look just like this and follow the pattern for the other 5 pages!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Complete 6.1 Reading and Essential Questions</dc:title>
  <dc:creator>Hooker Williams, Lorin M.</dc:creator>
  <cp:lastModifiedBy>Hooker Williams, Lorin M.</cp:lastModifiedBy>
  <cp:revision>6</cp:revision>
  <dcterms:created xsi:type="dcterms:W3CDTF">2017-02-22T13:18:45Z</dcterms:created>
  <dcterms:modified xsi:type="dcterms:W3CDTF">2017-02-22T15:40:00Z</dcterms:modified>
</cp:coreProperties>
</file>