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52" autoAdjust="0"/>
    <p:restoredTop sz="94660"/>
  </p:normalViewPr>
  <p:slideViewPr>
    <p:cSldViewPr snapToGrid="0">
      <p:cViewPr varScale="1">
        <p:scale>
          <a:sx n="61" d="100"/>
          <a:sy n="61" d="100"/>
        </p:scale>
        <p:origin x="36"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B0E8E7A-F7E0-4987-A2A1-1A83EC7D49ED}"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12E42-603E-471E-A192-A42497A18CF7}" type="slidenum">
              <a:rPr lang="en-US" smtClean="0"/>
              <a:t>‹#›</a:t>
            </a:fld>
            <a:endParaRPr lang="en-US"/>
          </a:p>
        </p:txBody>
      </p:sp>
    </p:spTree>
    <p:extLst>
      <p:ext uri="{BB962C8B-B14F-4D97-AF65-F5344CB8AC3E}">
        <p14:creationId xmlns:p14="http://schemas.microsoft.com/office/powerpoint/2010/main" val="147129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E8E7A-F7E0-4987-A2A1-1A83EC7D49ED}"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12E42-603E-471E-A192-A42497A18CF7}" type="slidenum">
              <a:rPr lang="en-US" smtClean="0"/>
              <a:t>‹#›</a:t>
            </a:fld>
            <a:endParaRPr lang="en-US"/>
          </a:p>
        </p:txBody>
      </p:sp>
    </p:spTree>
    <p:extLst>
      <p:ext uri="{BB962C8B-B14F-4D97-AF65-F5344CB8AC3E}">
        <p14:creationId xmlns:p14="http://schemas.microsoft.com/office/powerpoint/2010/main" val="341417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E8E7A-F7E0-4987-A2A1-1A83EC7D49ED}"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12E42-603E-471E-A192-A42497A18CF7}" type="slidenum">
              <a:rPr lang="en-US" smtClean="0"/>
              <a:t>‹#›</a:t>
            </a:fld>
            <a:endParaRPr lang="en-US"/>
          </a:p>
        </p:txBody>
      </p:sp>
    </p:spTree>
    <p:extLst>
      <p:ext uri="{BB962C8B-B14F-4D97-AF65-F5344CB8AC3E}">
        <p14:creationId xmlns:p14="http://schemas.microsoft.com/office/powerpoint/2010/main" val="2455311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0E8E7A-F7E0-4987-A2A1-1A83EC7D49ED}"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12E42-603E-471E-A192-A42497A18CF7}" type="slidenum">
              <a:rPr lang="en-US" smtClean="0"/>
              <a:t>‹#›</a:t>
            </a:fld>
            <a:endParaRPr lang="en-US"/>
          </a:p>
        </p:txBody>
      </p:sp>
    </p:spTree>
    <p:extLst>
      <p:ext uri="{BB962C8B-B14F-4D97-AF65-F5344CB8AC3E}">
        <p14:creationId xmlns:p14="http://schemas.microsoft.com/office/powerpoint/2010/main" val="17560354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B0E8E7A-F7E0-4987-A2A1-1A83EC7D49ED}" type="datetimeFigureOut">
              <a:rPr lang="en-US" smtClean="0"/>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B12E42-603E-471E-A192-A42497A18CF7}" type="slidenum">
              <a:rPr lang="en-US" smtClean="0"/>
              <a:t>‹#›</a:t>
            </a:fld>
            <a:endParaRPr lang="en-US"/>
          </a:p>
        </p:txBody>
      </p:sp>
    </p:spTree>
    <p:extLst>
      <p:ext uri="{BB962C8B-B14F-4D97-AF65-F5344CB8AC3E}">
        <p14:creationId xmlns:p14="http://schemas.microsoft.com/office/powerpoint/2010/main" val="1238519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B0E8E7A-F7E0-4987-A2A1-1A83EC7D49ED}" type="datetimeFigureOut">
              <a:rPr lang="en-US" smtClean="0"/>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12E42-603E-471E-A192-A42497A18CF7}" type="slidenum">
              <a:rPr lang="en-US" smtClean="0"/>
              <a:t>‹#›</a:t>
            </a:fld>
            <a:endParaRPr lang="en-US"/>
          </a:p>
        </p:txBody>
      </p:sp>
    </p:spTree>
    <p:extLst>
      <p:ext uri="{BB962C8B-B14F-4D97-AF65-F5344CB8AC3E}">
        <p14:creationId xmlns:p14="http://schemas.microsoft.com/office/powerpoint/2010/main" val="36660548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B0E8E7A-F7E0-4987-A2A1-1A83EC7D49ED}" type="datetimeFigureOut">
              <a:rPr lang="en-US" smtClean="0"/>
              <a:t>3/3/2017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B12E42-603E-471E-A192-A42497A18CF7}" type="slidenum">
              <a:rPr lang="en-US" smtClean="0"/>
              <a:t>‹#›</a:t>
            </a:fld>
            <a:endParaRPr lang="en-US"/>
          </a:p>
        </p:txBody>
      </p:sp>
    </p:spTree>
    <p:extLst>
      <p:ext uri="{BB962C8B-B14F-4D97-AF65-F5344CB8AC3E}">
        <p14:creationId xmlns:p14="http://schemas.microsoft.com/office/powerpoint/2010/main" val="1837122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B0E8E7A-F7E0-4987-A2A1-1A83EC7D49ED}" type="datetimeFigureOut">
              <a:rPr lang="en-US" smtClean="0"/>
              <a:t>3/3/2017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B12E42-603E-471E-A192-A42497A18CF7}" type="slidenum">
              <a:rPr lang="en-US" smtClean="0"/>
              <a:t>‹#›</a:t>
            </a:fld>
            <a:endParaRPr lang="en-US"/>
          </a:p>
        </p:txBody>
      </p:sp>
    </p:spTree>
    <p:extLst>
      <p:ext uri="{BB962C8B-B14F-4D97-AF65-F5344CB8AC3E}">
        <p14:creationId xmlns:p14="http://schemas.microsoft.com/office/powerpoint/2010/main" val="20770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0E8E7A-F7E0-4987-A2A1-1A83EC7D49ED}" type="datetimeFigureOut">
              <a:rPr lang="en-US" smtClean="0"/>
              <a:t>3/3/2017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B12E42-603E-471E-A192-A42497A18CF7}" type="slidenum">
              <a:rPr lang="en-US" smtClean="0"/>
              <a:t>‹#›</a:t>
            </a:fld>
            <a:endParaRPr lang="en-US"/>
          </a:p>
        </p:txBody>
      </p:sp>
    </p:spTree>
    <p:extLst>
      <p:ext uri="{BB962C8B-B14F-4D97-AF65-F5344CB8AC3E}">
        <p14:creationId xmlns:p14="http://schemas.microsoft.com/office/powerpoint/2010/main" val="1032797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E8E7A-F7E0-4987-A2A1-1A83EC7D49ED}" type="datetimeFigureOut">
              <a:rPr lang="en-US" smtClean="0"/>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12E42-603E-471E-A192-A42497A18CF7}" type="slidenum">
              <a:rPr lang="en-US" smtClean="0"/>
              <a:t>‹#›</a:t>
            </a:fld>
            <a:endParaRPr lang="en-US"/>
          </a:p>
        </p:txBody>
      </p:sp>
    </p:spTree>
    <p:extLst>
      <p:ext uri="{BB962C8B-B14F-4D97-AF65-F5344CB8AC3E}">
        <p14:creationId xmlns:p14="http://schemas.microsoft.com/office/powerpoint/2010/main" val="3392753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B0E8E7A-F7E0-4987-A2A1-1A83EC7D49ED}" type="datetimeFigureOut">
              <a:rPr lang="en-US" smtClean="0"/>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B12E42-603E-471E-A192-A42497A18CF7}" type="slidenum">
              <a:rPr lang="en-US" smtClean="0"/>
              <a:t>‹#›</a:t>
            </a:fld>
            <a:endParaRPr lang="en-US"/>
          </a:p>
        </p:txBody>
      </p:sp>
    </p:spTree>
    <p:extLst>
      <p:ext uri="{BB962C8B-B14F-4D97-AF65-F5344CB8AC3E}">
        <p14:creationId xmlns:p14="http://schemas.microsoft.com/office/powerpoint/2010/main" val="36137433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0E8E7A-F7E0-4987-A2A1-1A83EC7D49ED}" type="datetimeFigureOut">
              <a:rPr lang="en-US" smtClean="0"/>
              <a:t>3/3/2017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12E42-603E-471E-A192-A42497A18CF7}" type="slidenum">
              <a:rPr lang="en-US" smtClean="0"/>
              <a:t>‹#›</a:t>
            </a:fld>
            <a:endParaRPr lang="en-US"/>
          </a:p>
        </p:txBody>
      </p:sp>
    </p:spTree>
    <p:extLst>
      <p:ext uri="{BB962C8B-B14F-4D97-AF65-F5344CB8AC3E}">
        <p14:creationId xmlns:p14="http://schemas.microsoft.com/office/powerpoint/2010/main" val="2043609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2088"/>
            <a:ext cx="11025187" cy="1325563"/>
          </a:xfrm>
        </p:spPr>
        <p:txBody>
          <a:bodyPr/>
          <a:lstStyle/>
          <a:p>
            <a:r>
              <a:rPr lang="en-US" dirty="0" smtClean="0"/>
              <a:t>Complete </a:t>
            </a:r>
            <a:r>
              <a:rPr lang="en-US" dirty="0" smtClean="0"/>
              <a:t>6.2 </a:t>
            </a:r>
            <a:r>
              <a:rPr lang="en-US" dirty="0" smtClean="0"/>
              <a:t>Reading and Essential Questions</a:t>
            </a:r>
            <a:endParaRPr lang="en-US" dirty="0"/>
          </a:p>
        </p:txBody>
      </p:sp>
      <p:sp>
        <p:nvSpPr>
          <p:cNvPr id="3" name="Content Placeholder 2"/>
          <p:cNvSpPr>
            <a:spLocks noGrp="1"/>
          </p:cNvSpPr>
          <p:nvPr>
            <p:ph idx="1"/>
          </p:nvPr>
        </p:nvSpPr>
        <p:spPr>
          <a:xfrm>
            <a:off x="328613" y="842963"/>
            <a:ext cx="11572875" cy="5772150"/>
          </a:xfrm>
        </p:spPr>
        <p:txBody>
          <a:bodyPr>
            <a:normAutofit fontScale="92500" lnSpcReduction="20000"/>
          </a:bodyPr>
          <a:lstStyle/>
          <a:p>
            <a:pPr marL="514350" indent="-514350">
              <a:buAutoNum type="arabicPeriod"/>
            </a:pPr>
            <a:r>
              <a:rPr lang="en-US" dirty="0" smtClean="0"/>
              <a:t>Label your notebook paper “6.2 Reading and Essential Questions”. For </a:t>
            </a:r>
            <a:r>
              <a:rPr lang="en-US" dirty="0" smtClean="0"/>
              <a:t>each page </a:t>
            </a:r>
            <a:r>
              <a:rPr lang="en-US" dirty="0" smtClean="0"/>
              <a:t>5-8, </a:t>
            </a:r>
            <a:r>
              <a:rPr lang="en-US" dirty="0" smtClean="0"/>
              <a:t>copy the essential question (the </a:t>
            </a:r>
            <a:r>
              <a:rPr lang="en-US" dirty="0" smtClean="0"/>
              <a:t>grayish question </a:t>
            </a:r>
            <a:r>
              <a:rPr lang="en-US" dirty="0" smtClean="0"/>
              <a:t>under the reddish title).</a:t>
            </a:r>
          </a:p>
          <a:p>
            <a:pPr marL="514350" indent="-514350">
              <a:buAutoNum type="arabicPeriod"/>
            </a:pPr>
            <a:r>
              <a:rPr lang="en-US" dirty="0" smtClean="0"/>
              <a:t>Read the corresponding page all the way through, and answer the essential question in detail. Below are guidelines for each page.</a:t>
            </a:r>
          </a:p>
          <a:p>
            <a:pPr marL="457200" lvl="1" indent="0">
              <a:buNone/>
            </a:pPr>
            <a:r>
              <a:rPr lang="en-US" dirty="0" smtClean="0"/>
              <a:t>5. page 5 </a:t>
            </a:r>
            <a:r>
              <a:rPr lang="en-US" dirty="0" smtClean="0"/>
              <a:t>answer should </a:t>
            </a:r>
            <a:r>
              <a:rPr lang="en-US" dirty="0" smtClean="0"/>
              <a:t>include WHAT he was the first to do, WHEN he ruled, WHY he was unique/rare, and HOW he was related to </a:t>
            </a:r>
            <a:r>
              <a:rPr lang="en-US" dirty="0" err="1" smtClean="0"/>
              <a:t>Ashoka</a:t>
            </a:r>
            <a:endParaRPr lang="en-US" dirty="0" smtClean="0"/>
          </a:p>
          <a:p>
            <a:pPr marL="457200" lvl="1" indent="0">
              <a:buNone/>
            </a:pPr>
            <a:r>
              <a:rPr lang="en-US" dirty="0" smtClean="0"/>
              <a:t>6. page </a:t>
            </a:r>
            <a:r>
              <a:rPr lang="en-US" dirty="0"/>
              <a:t>6</a:t>
            </a:r>
            <a:r>
              <a:rPr lang="en-US" dirty="0" smtClean="0"/>
              <a:t> </a:t>
            </a:r>
            <a:r>
              <a:rPr lang="en-US" dirty="0" smtClean="0"/>
              <a:t>answer </a:t>
            </a:r>
            <a:r>
              <a:rPr lang="en-US" dirty="0" smtClean="0"/>
              <a:t>should include WHO he was, WHAT change he made, and HOW this change affected his empire</a:t>
            </a:r>
            <a:endParaRPr lang="en-US" dirty="0" smtClean="0"/>
          </a:p>
          <a:p>
            <a:pPr marL="457200" lvl="1" indent="0">
              <a:buNone/>
            </a:pPr>
            <a:r>
              <a:rPr lang="en-US" dirty="0" smtClean="0"/>
              <a:t>7. page </a:t>
            </a:r>
            <a:r>
              <a:rPr lang="en-US" dirty="0"/>
              <a:t>7</a:t>
            </a:r>
            <a:r>
              <a:rPr lang="en-US" dirty="0" smtClean="0"/>
              <a:t> </a:t>
            </a:r>
            <a:r>
              <a:rPr lang="en-US" dirty="0" smtClean="0"/>
              <a:t>answer should </a:t>
            </a:r>
            <a:r>
              <a:rPr lang="en-US" dirty="0" smtClean="0"/>
              <a:t>include the word PEACE and 2 SPECIFIC advancements and their effects (you may infer effects)</a:t>
            </a:r>
            <a:endParaRPr lang="en-US" dirty="0" smtClean="0"/>
          </a:p>
          <a:p>
            <a:pPr marL="457200" lvl="1" indent="0">
              <a:buNone/>
            </a:pPr>
            <a:r>
              <a:rPr lang="en-US" dirty="0" smtClean="0"/>
              <a:t>8. page </a:t>
            </a:r>
            <a:r>
              <a:rPr lang="en-US" dirty="0"/>
              <a:t>8</a:t>
            </a:r>
            <a:r>
              <a:rPr lang="en-US" dirty="0" smtClean="0"/>
              <a:t> </a:t>
            </a:r>
            <a:r>
              <a:rPr lang="en-US" dirty="0" smtClean="0"/>
              <a:t>answer </a:t>
            </a:r>
            <a:r>
              <a:rPr lang="en-US" dirty="0" smtClean="0"/>
              <a:t>should list 3 SPECIFIC advancements/inventions and their effects (you may infer effects)</a:t>
            </a:r>
            <a:endParaRPr lang="en-US" dirty="0" smtClean="0"/>
          </a:p>
          <a:p>
            <a:pPr marL="457200" lvl="1" indent="0">
              <a:buNone/>
            </a:pPr>
            <a:endParaRPr lang="en-US" dirty="0" smtClean="0"/>
          </a:p>
          <a:p>
            <a:pPr marL="514350" indent="-514350">
              <a:buAutoNum type="arabicPeriod"/>
            </a:pPr>
            <a:r>
              <a:rPr lang="en-US" dirty="0" smtClean="0"/>
              <a:t>When you finish, click the evaluate tab for </a:t>
            </a:r>
            <a:r>
              <a:rPr lang="en-US" dirty="0" smtClean="0"/>
              <a:t>6.2. </a:t>
            </a:r>
            <a:r>
              <a:rPr lang="en-US" dirty="0" smtClean="0"/>
              <a:t>Launch the assessment (green S). For the questions you miss, you must copy the question and the correct answer (so make sure you get them right! go back and review your text if needed!).</a:t>
            </a:r>
          </a:p>
          <a:p>
            <a:pPr marL="514350" indent="-514350">
              <a:buAutoNum type="arabicPeriod"/>
            </a:pPr>
            <a:r>
              <a:rPr lang="en-US" dirty="0" smtClean="0"/>
              <a:t>Finally, watch the videos on pp. </a:t>
            </a:r>
            <a:r>
              <a:rPr lang="en-US" dirty="0" smtClean="0"/>
              <a:t>5, </a:t>
            </a:r>
            <a:r>
              <a:rPr lang="en-US" dirty="0"/>
              <a:t>6</a:t>
            </a:r>
            <a:r>
              <a:rPr lang="en-US" dirty="0" smtClean="0"/>
              <a:t>, </a:t>
            </a:r>
            <a:r>
              <a:rPr lang="en-US" dirty="0" smtClean="0"/>
              <a:t>and </a:t>
            </a:r>
            <a:r>
              <a:rPr lang="en-US" dirty="0" smtClean="0"/>
              <a:t>8, </a:t>
            </a:r>
            <a:r>
              <a:rPr lang="en-US" dirty="0" smtClean="0"/>
              <a:t>and provide at least 2 facts from each video</a:t>
            </a:r>
            <a:r>
              <a:rPr lang="en-US" dirty="0" smtClean="0"/>
              <a:t>. There are 4 videos, so you will have 8 facts total.</a:t>
            </a:r>
            <a:endParaRPr lang="en-US" dirty="0" smtClean="0"/>
          </a:p>
        </p:txBody>
      </p:sp>
    </p:spTree>
    <p:extLst>
      <p:ext uri="{BB962C8B-B14F-4D97-AF65-F5344CB8AC3E}">
        <p14:creationId xmlns:p14="http://schemas.microsoft.com/office/powerpoint/2010/main" val="9548926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244</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Complete 6.2 Reading and Essential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Complete 6.2 Reading and Essential Questions</dc:title>
  <dc:creator>Hooker Williams, Lorin M.</dc:creator>
  <cp:lastModifiedBy>Hooker Williams, Lorin M.</cp:lastModifiedBy>
  <cp:revision>1</cp:revision>
  <dcterms:created xsi:type="dcterms:W3CDTF">2017-03-03T19:41:14Z</dcterms:created>
  <dcterms:modified xsi:type="dcterms:W3CDTF">2017-03-03T19:41:35Z</dcterms:modified>
</cp:coreProperties>
</file>