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5653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82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883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686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82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1./5. Who was Chandragupta Maurya?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Was the first true emperor of India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Ruled from 321-297 BCE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 was a very young ruler who had a very large territory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Ashoka was his grandson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2./6. What did Emperor Ashoka accomplish?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third and final leader of the Mauryan Empire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Changed his religion to Buddhism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 started policies that promoted peace and made sure all of his people were well cared for- built universities, new roads, new irrigation systems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3./7. What was the Gupta Empire and how did it impact Indian culture?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4930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Known as one of India’s most prosperous times when there was peace, stability, intellectual/cultural advancement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Built roads that improved trade and travel and allowed people to interact and exchange ideas more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Religious freedom was encouraged so that both Buddhist and Hindu art, buildings, statues, and temples were made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4./8. What advances were made during the Gupta Empire?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4551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Colleges and universities allowed more people to be educated and Indian literature to be written down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Numeric system helped understanding and writing numbers easier only using 10 digits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Creation of zero makes counting and addition easier and shorter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simple-light-2</vt:lpstr>
      <vt:lpstr>1./5. Who was Chandragupta Maurya?</vt:lpstr>
      <vt:lpstr>2./6. What did Emperor Ashoka accomplish? </vt:lpstr>
      <vt:lpstr>3./7. What was the Gupta Empire and how did it impact Indian culture?</vt:lpstr>
      <vt:lpstr>4./8. What advances were made during the Gupta Empire?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1./5. Who was Chandragupta Maurya?</dc:title>
  <dc:creator>Hooker Williams, Lorin M.</dc:creator>
  <cp:lastModifiedBy>Hooker Williams, Lorin M.</cp:lastModifiedBy>
  <cp:revision>1</cp:revision>
  <dcterms:modified xsi:type="dcterms:W3CDTF">2017-03-06T21:17:25Z</dcterms:modified>
</cp:coreProperties>
</file>