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8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3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7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8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6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4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0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7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46EF-C038-4B08-B5BA-6D77E39088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3759-F237-45CA-8DAE-53C13D0C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As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Why was the Indus River important in ancient India?</a:t>
            </a:r>
          </a:p>
          <a:p>
            <a:pPr marL="0" indent="0">
              <a:buNone/>
            </a:pPr>
            <a:r>
              <a:rPr lang="en-US" dirty="0" smtClean="0"/>
              <a:t>fertile soil/alluvial plain/surplus crops/granary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How did Aryans change India?</a:t>
            </a:r>
          </a:p>
          <a:p>
            <a:pPr marL="0" indent="0">
              <a:buNone/>
            </a:pPr>
            <a:r>
              <a:rPr lang="en-US" dirty="0" smtClean="0"/>
              <a:t>Hinduism/caste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What kind of ideas from the ancient Indians do we still use in the world today?</a:t>
            </a:r>
          </a:p>
          <a:p>
            <a:pPr marL="0" indent="0">
              <a:buNone/>
            </a:pPr>
            <a:r>
              <a:rPr lang="en-US" dirty="0" smtClean="0"/>
              <a:t>math/zero/numeric system/numbers/Hinduism/Buddhism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244" y="1449091"/>
            <a:ext cx="10515600" cy="54089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Irrigation- Indus and Ganges Rivers/monsoon</a:t>
            </a:r>
          </a:p>
          <a:p>
            <a:pPr marL="0" indent="0">
              <a:buNone/>
            </a:pPr>
            <a:r>
              <a:rPr lang="en-US" dirty="0" smtClean="0"/>
              <a:t>Hinduism- a religion brought to India by the Aryans; belief in the god Brahma as the creator of all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Caste System- groups/class/hierarchy/power/race/social status/Brahmins, Kshatriya, </a:t>
            </a:r>
            <a:r>
              <a:rPr lang="en-US" dirty="0" err="1" smtClean="0"/>
              <a:t>Vaishya</a:t>
            </a:r>
            <a:r>
              <a:rPr lang="en-US" dirty="0" smtClean="0"/>
              <a:t>, </a:t>
            </a:r>
            <a:r>
              <a:rPr lang="en-US" dirty="0" err="1" smtClean="0"/>
              <a:t>Shudra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Outcastes- Untouchables/dirty jobs/outside of caste system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Reborn- reincarnation/good=good, bad=bad/karma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Buddhism- </a:t>
            </a:r>
            <a:r>
              <a:rPr lang="en-US" dirty="0" err="1" smtClean="0"/>
              <a:t>Ashoka</a:t>
            </a:r>
            <a:r>
              <a:rPr lang="en-US" dirty="0" smtClean="0"/>
              <a:t>/peace/universities/roads/irrigation/traders spread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Himalayas- separated/isolated/subcontinent/blocked/divided</a:t>
            </a:r>
            <a:br>
              <a:rPr lang="en-US" dirty="0" smtClean="0"/>
            </a:br>
            <a:r>
              <a:rPr lang="en-US" dirty="0" smtClean="0"/>
              <a:t>Indus River- fertile soil/alluvial plain/nutrients/grow crops</a:t>
            </a:r>
            <a:br>
              <a:rPr lang="en-US" dirty="0" smtClean="0"/>
            </a:br>
            <a:r>
              <a:rPr lang="en-US" dirty="0" smtClean="0"/>
              <a:t>Aryans- nomads/changed India/brought caste system/brought Hinduism</a:t>
            </a:r>
            <a:br>
              <a:rPr lang="en-US" dirty="0" smtClean="0"/>
            </a:br>
            <a:r>
              <a:rPr lang="en-US" dirty="0" smtClean="0"/>
              <a:t>Hindus- follow Hinduism/Diwali/</a:t>
            </a:r>
            <a:r>
              <a:rPr lang="en-US" dirty="0" err="1" smtClean="0"/>
              <a:t>Holi</a:t>
            </a:r>
            <a:r>
              <a:rPr lang="en-US" dirty="0" smtClean="0"/>
              <a:t>/dharma/karma/vegetarians/cows are sacred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What You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61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The Aryans made </a:t>
            </a:r>
            <a:r>
              <a:rPr lang="en-US" b="1" u="sng" dirty="0" smtClean="0"/>
              <a:t>Hinduism</a:t>
            </a:r>
            <a:r>
              <a:rPr lang="en-US" dirty="0" smtClean="0"/>
              <a:t> an important religion. This religion divided people into four groups called </a:t>
            </a:r>
            <a:r>
              <a:rPr lang="en-US" b="1" u="sng" dirty="0" smtClean="0"/>
              <a:t>castes</a:t>
            </a:r>
            <a:r>
              <a:rPr lang="en-US" dirty="0" smtClean="0"/>
              <a:t>. People who did not belong to one of the four groups were </a:t>
            </a:r>
            <a:r>
              <a:rPr lang="en-US" b="1" u="sng" dirty="0" smtClean="0"/>
              <a:t>Outcastes</a:t>
            </a:r>
            <a:r>
              <a:rPr lang="en-US" dirty="0" smtClean="0"/>
              <a:t>. The Aryans believed that after people die they were </a:t>
            </a:r>
            <a:r>
              <a:rPr lang="en-US" b="1" u="sng" dirty="0" smtClean="0"/>
              <a:t>reborn</a:t>
            </a:r>
            <a:r>
              <a:rPr lang="en-US" dirty="0" smtClean="0"/>
              <a:t> as another living thing. About 500 BC in India, the Buddha started a new religion called </a:t>
            </a:r>
            <a:r>
              <a:rPr lang="en-US" b="1" u="sng" dirty="0" smtClean="0"/>
              <a:t>Buddhism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and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61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The ancient Indians used water from the </a:t>
            </a:r>
            <a:r>
              <a:rPr lang="en-US" b="1" u="sng" dirty="0" smtClean="0"/>
              <a:t>Indus River </a:t>
            </a:r>
            <a:r>
              <a:rPr lang="en-US" dirty="0" smtClean="0"/>
              <a:t>for irrigation.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The </a:t>
            </a:r>
            <a:r>
              <a:rPr lang="en-US" b="1" u="sng" dirty="0" smtClean="0"/>
              <a:t>numbers</a:t>
            </a:r>
            <a:r>
              <a:rPr lang="en-US" dirty="0" smtClean="0"/>
              <a:t> we use today were created by the ancient Indians.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The </a:t>
            </a:r>
            <a:r>
              <a:rPr lang="en-US" b="1" u="sng" dirty="0" smtClean="0"/>
              <a:t>Aryans</a:t>
            </a:r>
            <a:r>
              <a:rPr lang="en-US" dirty="0" smtClean="0"/>
              <a:t> made family life in India important.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The </a:t>
            </a:r>
            <a:r>
              <a:rPr lang="en-US" b="1" u="sng" dirty="0" smtClean="0"/>
              <a:t>Buddha</a:t>
            </a:r>
            <a:r>
              <a:rPr lang="en-US" dirty="0" smtClean="0"/>
              <a:t> did not believe in the Hindu gods.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b="1" u="sng" dirty="0" smtClean="0"/>
              <a:t>Buddhists</a:t>
            </a:r>
            <a:r>
              <a:rPr lang="en-US" dirty="0" smtClean="0"/>
              <a:t> believed that people should not be divided into groups.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Think About As You Read</vt:lpstr>
      <vt:lpstr>Vocabulary and People</vt:lpstr>
      <vt:lpstr>Using What You Learned</vt:lpstr>
      <vt:lpstr>Read and Remember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About As You Read</dc:title>
  <dc:creator>Hooker Williams, Lorin M.</dc:creator>
  <cp:lastModifiedBy>Hooker Williams, Lorin M.</cp:lastModifiedBy>
  <cp:revision>1</cp:revision>
  <dcterms:created xsi:type="dcterms:W3CDTF">2017-03-09T21:24:47Z</dcterms:created>
  <dcterms:modified xsi:type="dcterms:W3CDTF">2017-03-09T21:25:02Z</dcterms:modified>
</cp:coreProperties>
</file>