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36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B6A3-2839-4CC1-8FDB-92996BCA5060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8341-802C-44B4-A5B6-290DBA10C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39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B6A3-2839-4CC1-8FDB-92996BCA5060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8341-802C-44B4-A5B6-290DBA10C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186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B6A3-2839-4CC1-8FDB-92996BCA5060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8341-802C-44B4-A5B6-290DBA10C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54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B6A3-2839-4CC1-8FDB-92996BCA5060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8341-802C-44B4-A5B6-290DBA10C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61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B6A3-2839-4CC1-8FDB-92996BCA5060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8341-802C-44B4-A5B6-290DBA10C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508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B6A3-2839-4CC1-8FDB-92996BCA5060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8341-802C-44B4-A5B6-290DBA10C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180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B6A3-2839-4CC1-8FDB-92996BCA5060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8341-802C-44B4-A5B6-290DBA10C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547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B6A3-2839-4CC1-8FDB-92996BCA5060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8341-802C-44B4-A5B6-290DBA10C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1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B6A3-2839-4CC1-8FDB-92996BCA5060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8341-802C-44B4-A5B6-290DBA10C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61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B6A3-2839-4CC1-8FDB-92996BCA5060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8341-802C-44B4-A5B6-290DBA10C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1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B6A3-2839-4CC1-8FDB-92996BCA5060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8341-802C-44B4-A5B6-290DBA10C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60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AB6A3-2839-4CC1-8FDB-92996BCA5060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68341-802C-44B4-A5B6-290DBA10C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04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149" y="286260"/>
            <a:ext cx="11871702" cy="1325563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Study Guide Examples- Here are examples of each of the 4 sections of your Study Guide. Copy these </a:t>
            </a:r>
            <a:r>
              <a:rPr lang="en-US" sz="2800" b="1" u="sng" dirty="0" smtClean="0"/>
              <a:t>as you get to them</a:t>
            </a:r>
            <a:r>
              <a:rPr lang="en-US" sz="2800" b="1" dirty="0" smtClean="0"/>
              <a:t> (do not copy them all down at the beginning- they will be on my </a:t>
            </a:r>
            <a:r>
              <a:rPr lang="en-US" sz="2800" b="1" dirty="0" err="1" smtClean="0"/>
              <a:t>weebly</a:t>
            </a:r>
            <a:r>
              <a:rPr lang="en-US" sz="2800" b="1" dirty="0" smtClean="0"/>
              <a:t>) and follow them as you complete your Study Guide. Remember, you MUST copy every question and provide an answer.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20312"/>
            <a:ext cx="12192000" cy="5253925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Think About As You Read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 smtClean="0"/>
              <a:t>1. Why was the Indus River important in ancient India?</a:t>
            </a:r>
          </a:p>
          <a:p>
            <a:pPr marL="0" indent="0">
              <a:buNone/>
            </a:pPr>
            <a:r>
              <a:rPr lang="en-US" dirty="0" smtClean="0"/>
              <a:t>	It provided the fertile soil in the alluvial </a:t>
            </a:r>
            <a:r>
              <a:rPr lang="en-US" dirty="0" smtClean="0"/>
              <a:t>plain, which allowed the Indians to grow surplus crops and keep a stocked granary.</a:t>
            </a:r>
            <a:endParaRPr lang="en-US" dirty="0" smtClean="0"/>
          </a:p>
          <a:p>
            <a:r>
              <a:rPr lang="en-US" b="1" u="sng" dirty="0" smtClean="0"/>
              <a:t>Vocabulary and People</a:t>
            </a:r>
            <a:endParaRPr lang="en-US" b="1" u="sng" dirty="0"/>
          </a:p>
          <a:p>
            <a:pPr lvl="1"/>
            <a:r>
              <a:rPr lang="en-US" sz="2800" dirty="0" smtClean="0"/>
              <a:t>1. Irrigation- to supply land with water; connection to unit- We learned that the Ganges and Indus Rivers were used to irrigate Indian land but also the monsoons brought rain to irrigate land away from the rivers</a:t>
            </a:r>
          </a:p>
          <a:p>
            <a:r>
              <a:rPr lang="en-US" b="1" u="sng" dirty="0" smtClean="0"/>
              <a:t>Finish the Paragraph</a:t>
            </a:r>
            <a:endParaRPr lang="en-US" b="1" u="sng" dirty="0"/>
          </a:p>
          <a:p>
            <a:pPr lvl="1"/>
            <a:r>
              <a:rPr lang="en-US" sz="2800" dirty="0" smtClean="0"/>
              <a:t>1. The Aryans made </a:t>
            </a:r>
            <a:r>
              <a:rPr lang="en-US" sz="2800" u="sng" dirty="0" smtClean="0"/>
              <a:t>Hinduism</a:t>
            </a:r>
            <a:r>
              <a:rPr lang="en-US" sz="2800" dirty="0" smtClean="0"/>
              <a:t> an important religion.</a:t>
            </a:r>
          </a:p>
          <a:p>
            <a:r>
              <a:rPr lang="en-US" b="1" u="sng" dirty="0" smtClean="0"/>
              <a:t>Read and Remember</a:t>
            </a:r>
          </a:p>
          <a:p>
            <a:pPr lvl="1"/>
            <a:r>
              <a:rPr lang="en-US" sz="2800" dirty="0" smtClean="0"/>
              <a:t>1. The ancient Indians used water from the </a:t>
            </a:r>
            <a:r>
              <a:rPr lang="en-US" sz="2800" u="sng" dirty="0" smtClean="0"/>
              <a:t>Indus River </a:t>
            </a:r>
            <a:r>
              <a:rPr lang="en-US" sz="2800" dirty="0" smtClean="0"/>
              <a:t>for irrigation.</a:t>
            </a:r>
            <a:endParaRPr lang="en-US" sz="2800" dirty="0"/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60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Study Guide Examples- Here are examples of each of the 4 sections of your Study Guide. Copy these as you get to them (do not copy them all down at the beginning- they will be on my weebly) and follow them as you complete your Study Guide. Remember, you MUST copy every question and provide an answer.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Guide Examples- Here are examples of each of the 4 sections of your Study Guide. Copy these as you get to them (do not copy them all down at the beginning- they will be on my weebly) and follow them as you complete your Study Guide. Remember, you MUST copy every question and provide an answer. </dc:title>
  <dc:creator>Hooker Williams, Lorin M.</dc:creator>
  <cp:lastModifiedBy>Hooker Williams, Lorin M.</cp:lastModifiedBy>
  <cp:revision>1</cp:revision>
  <dcterms:created xsi:type="dcterms:W3CDTF">2017-03-07T18:49:10Z</dcterms:created>
  <dcterms:modified xsi:type="dcterms:W3CDTF">2017-03-07T18:49:30Z</dcterms:modified>
</cp:coreProperties>
</file>