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6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6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2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8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3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4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9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9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8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5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5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D8601-315D-4C21-B059-E2E9DEE4040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5345-DB15-4BBC-B61C-3297680FB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2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5" y="0"/>
            <a:ext cx="10515600" cy="132556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smtClean="0"/>
              <a:t>KSHATRIYA</a:t>
            </a:r>
            <a:endParaRPr lang="en-US" dirty="0"/>
          </a:p>
        </p:txBody>
      </p:sp>
      <p:pic>
        <p:nvPicPr>
          <p:cNvPr id="1026" name="Picture 2" descr="https://cf.nearpod.com/neareducation/new/Slide/3935014/iconflas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8" y="954759"/>
            <a:ext cx="9283918" cy="522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73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5000"/>
    </mc:Choice>
    <mc:Fallback>
      <p:transition spd="slow" advClick="0" advTm="4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. UNTOUCHABLE</a:t>
            </a:r>
            <a:endParaRPr lang="en-US" dirty="0"/>
          </a:p>
        </p:txBody>
      </p:sp>
      <p:pic>
        <p:nvPicPr>
          <p:cNvPr id="2050" name="Picture 2" descr="https://cf.nearpod.com/neareducation/new/Slide/3935009/iconflas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85" y="1536151"/>
            <a:ext cx="9125656" cy="513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367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5000"/>
    </mc:Choice>
    <mc:Fallback>
      <p:transition spd="slow" advClick="0" advTm="4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VAISYA</a:t>
            </a:r>
            <a:endParaRPr lang="en-US" dirty="0"/>
          </a:p>
        </p:txBody>
      </p:sp>
      <p:pic>
        <p:nvPicPr>
          <p:cNvPr id="3074" name="Picture 2" descr="https://cf.nearpod.com/neareducation/new/Slide/3935006/iconflas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53" y="1690688"/>
            <a:ext cx="9307364" cy="523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8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5000"/>
    </mc:Choice>
    <mc:Fallback>
      <p:transition spd="slow" advClick="0" advTm="4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. BRAHMAN</a:t>
            </a:r>
            <a:endParaRPr lang="en-US" dirty="0"/>
          </a:p>
        </p:txBody>
      </p:sp>
      <p:pic>
        <p:nvPicPr>
          <p:cNvPr id="4098" name="Picture 2" descr="https://cf.nearpod.com/neareducation/new/Slide/3935008/iconflas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1926"/>
            <a:ext cx="9628576" cy="541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51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5000"/>
    </mc:Choice>
    <mc:Fallback>
      <p:transition spd="slow" advClick="0" advTm="4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. SHUDRA</a:t>
            </a:r>
            <a:endParaRPr lang="en-US" dirty="0"/>
          </a:p>
        </p:txBody>
      </p:sp>
      <p:pic>
        <p:nvPicPr>
          <p:cNvPr id="1030" name="Picture 6" descr="Image result for ancient india shud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939" y="972968"/>
            <a:ext cx="4238869" cy="588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466492" y="3106615"/>
            <a:ext cx="3188677" cy="334107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477" y="1383323"/>
            <a:ext cx="31066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Analyze this photo: To which class does the circled man belong? What led you to this conclusion?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599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5000"/>
    </mc:Choice>
    <mc:Fallback>
      <p:transition spd="slow" advClick="0" advTm="4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35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1. KSHATRIYA</vt:lpstr>
      <vt:lpstr>2. UNTOUCHABLE</vt:lpstr>
      <vt:lpstr>3. VAISYA</vt:lpstr>
      <vt:lpstr>4. BRAHMAN</vt:lpstr>
      <vt:lpstr>5. SHUDRA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</dc:title>
  <dc:creator>Hooker Williams, Lorin M.</dc:creator>
  <cp:lastModifiedBy>Hooker Williams, Lorin M.</cp:lastModifiedBy>
  <cp:revision>7</cp:revision>
  <dcterms:created xsi:type="dcterms:W3CDTF">2017-02-27T20:16:13Z</dcterms:created>
  <dcterms:modified xsi:type="dcterms:W3CDTF">2017-02-28T21:20:03Z</dcterms:modified>
</cp:coreProperties>
</file>