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F6C0-295C-413B-B290-2DBE6EB569BE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62A5-1F86-4B4F-A721-4FDF4EDF7D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F6C0-295C-413B-B290-2DBE6EB569BE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62A5-1F86-4B4F-A721-4FDF4EDF7D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F6C0-295C-413B-B290-2DBE6EB569BE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62A5-1F86-4B4F-A721-4FDF4EDF7D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F6C0-295C-413B-B290-2DBE6EB569BE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62A5-1F86-4B4F-A721-4FDF4EDF7D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F6C0-295C-413B-B290-2DBE6EB569BE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62A5-1F86-4B4F-A721-4FDF4EDF7D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F6C0-295C-413B-B290-2DBE6EB569BE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62A5-1F86-4B4F-A721-4FDF4EDF7D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F6C0-295C-413B-B290-2DBE6EB569BE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62A5-1F86-4B4F-A721-4FDF4EDF7D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F6C0-295C-413B-B290-2DBE6EB569BE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62A5-1F86-4B4F-A721-4FDF4EDF7D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F6C0-295C-413B-B290-2DBE6EB569BE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62A5-1F86-4B4F-A721-4FDF4EDF7D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F6C0-295C-413B-B290-2DBE6EB569BE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62A5-1F86-4B4F-A721-4FDF4EDF7D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8F6C0-295C-413B-B290-2DBE6EB569BE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362A5-1F86-4B4F-A721-4FDF4EDF7D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8F6C0-295C-413B-B290-2DBE6EB569BE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362A5-1F86-4B4F-A721-4FDF4EDF7D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1238.photobucket.com/albums/ff496/SectionEuro/man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791" y="426232"/>
            <a:ext cx="8741859" cy="5745968"/>
          </a:xfrm>
          <a:prstGeom prst="rect">
            <a:avLst/>
          </a:prstGeom>
          <a:noFill/>
        </p:spPr>
      </p:pic>
    </p:spTree>
  </p:cSld>
  <p:clrMapOvr>
    <a:masterClrMapping/>
  </p:clrMapOvr>
  <p:transition advTm="10764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://b68389.medialib.glogster.com/media/f30f6954d5ffd83ad0095749bfddb35265187f362ca7a7146dd853352133744b/manorch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4" name="AutoShape 4" descr="http://b68389.medialib.glogster.com/media/f30f6954d5ffd83ad0095749bfddb35265187f362ca7a7146dd853352133744b/manorch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http://b68389.medialib.glogster.com/media/f30f6954d5ffd83ad0095749bfddb35265187f362ca7a7146dd853352133744b/manorch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http://b68389.medialib.glogster.com/media/f30f6954d5ffd83ad0095749bfddb35265187f362ca7a7146dd853352133744b/manorchar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0" name="AutoShape 10" descr="http://cf067b.medialib.glogster.com/media/ac/aca3f4375f615b0f310ffd4834dfc21e67c00e3d5ce38a8ca348c2787abea9fe/manorlife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2" name="AutoShape 12" descr="http://cf067b.medialib.glogster.com/media/ac/aca3f4375f615b0f310ffd4834dfc21e67c00e3d5ce38a8ca348c2787abea9fe/manorlife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4" name="AutoShape 14" descr="http://cf067b.medialib.glogster.com/media/ac/aca3f4375f615b0f310ffd4834dfc21e67c00e3d5ce38a8ca348c2787abea9fe/manorlife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76" name="AutoShape 16" descr="http://cf067b.medialib.glogster.com/media/ac/aca3f4375f615b0f310ffd4834dfc21e67c00e3d5ce38a8ca348c2787abea9fe/manorlife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manorlif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4274" y="1066800"/>
            <a:ext cx="8714926" cy="5076444"/>
          </a:xfrm>
          <a:prstGeom prst="rect">
            <a:avLst/>
          </a:prstGeom>
        </p:spPr>
      </p:pic>
    </p:spTree>
  </p:cSld>
  <p:clrMapOvr>
    <a:masterClrMapping/>
  </p:clrMapOvr>
  <p:transition advTm="11279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or_map_label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ransition advTm="1101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orcha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744"/>
            <a:ext cx="9144000" cy="6690511"/>
          </a:xfrm>
          <a:prstGeom prst="rect">
            <a:avLst/>
          </a:prstGeom>
        </p:spPr>
      </p:pic>
    </p:spTree>
  </p:cSld>
  <p:clrMapOvr>
    <a:masterClrMapping/>
  </p:clrMapOvr>
  <p:transition advTm="11467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06msc09hcu011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70176"/>
            <a:ext cx="9144000" cy="4317647"/>
          </a:xfrm>
          <a:prstGeom prst="rect">
            <a:avLst/>
          </a:prstGeom>
        </p:spPr>
      </p:pic>
    </p:spTree>
  </p:cSld>
  <p:clrMapOvr>
    <a:masterClrMapping/>
  </p:clrMapOvr>
  <p:transition advTm="1068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lm.hookerwilliams</dc:creator>
  <cp:lastModifiedBy>Hooker Williams, Lorin M.</cp:lastModifiedBy>
  <cp:revision>2</cp:revision>
  <dcterms:created xsi:type="dcterms:W3CDTF">2015-05-07T12:05:41Z</dcterms:created>
  <dcterms:modified xsi:type="dcterms:W3CDTF">2016-05-03T20:31:53Z</dcterms:modified>
</cp:coreProperties>
</file>