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7"/>
    <p:restoredTop sz="92643"/>
  </p:normalViewPr>
  <p:slideViewPr>
    <p:cSldViewPr snapToGrid="0" snapToObjects="1">
      <p:cViewPr varScale="1">
        <p:scale>
          <a:sx n="60" d="100"/>
          <a:sy n="60" d="100"/>
        </p:scale>
        <p:origin x="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A403-706E-C34E-90AE-B87D6B6D4ECF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8EB4-5946-D94E-AC49-A8D3F5756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4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A403-706E-C34E-90AE-B87D6B6D4ECF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8EB4-5946-D94E-AC49-A8D3F5756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05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A403-706E-C34E-90AE-B87D6B6D4ECF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8EB4-5946-D94E-AC49-A8D3F5756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00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A403-706E-C34E-90AE-B87D6B6D4ECF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8EB4-5946-D94E-AC49-A8D3F5756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82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A403-706E-C34E-90AE-B87D6B6D4ECF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8EB4-5946-D94E-AC49-A8D3F5756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20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A403-706E-C34E-90AE-B87D6B6D4ECF}" type="datetimeFigureOut">
              <a:rPr lang="en-US" smtClean="0"/>
              <a:t>9/5/17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8EB4-5946-D94E-AC49-A8D3F5756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36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A403-706E-C34E-90AE-B87D6B6D4ECF}" type="datetimeFigureOut">
              <a:rPr lang="en-US" smtClean="0"/>
              <a:t>9/5/17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8EB4-5946-D94E-AC49-A8D3F5756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89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A403-706E-C34E-90AE-B87D6B6D4ECF}" type="datetimeFigureOut">
              <a:rPr lang="en-US" smtClean="0"/>
              <a:t>9/5/17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8EB4-5946-D94E-AC49-A8D3F5756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48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A403-706E-C34E-90AE-B87D6B6D4ECF}" type="datetimeFigureOut">
              <a:rPr lang="en-US" smtClean="0"/>
              <a:t>9/5/17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8EB4-5946-D94E-AC49-A8D3F5756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230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A403-706E-C34E-90AE-B87D6B6D4ECF}" type="datetimeFigureOut">
              <a:rPr lang="en-US" smtClean="0"/>
              <a:t>9/5/17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8EB4-5946-D94E-AC49-A8D3F5756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918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A403-706E-C34E-90AE-B87D6B6D4ECF}" type="datetimeFigureOut">
              <a:rPr lang="en-US" smtClean="0"/>
              <a:t>9/5/17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8EB4-5946-D94E-AC49-A8D3F5756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43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3A403-706E-C34E-90AE-B87D6B6D4ECF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48EB4-5946-D94E-AC49-A8D3F5756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72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8679" y="530457"/>
            <a:ext cx="9847521" cy="1293028"/>
          </a:xfrm>
        </p:spPr>
        <p:txBody>
          <a:bodyPr/>
          <a:lstStyle/>
          <a:p>
            <a:r>
              <a:rPr lang="en-US" dirty="0" smtClean="0"/>
              <a:t>“The </a:t>
            </a:r>
            <a:r>
              <a:rPr lang="en-US" dirty="0"/>
              <a:t>M</a:t>
            </a:r>
            <a:r>
              <a:rPr lang="en-US" dirty="0" smtClean="0"/>
              <a:t>ost </a:t>
            </a:r>
            <a:r>
              <a:rPr lang="en-US" dirty="0"/>
              <a:t>D</a:t>
            </a:r>
            <a:r>
              <a:rPr lang="en-US" dirty="0" smtClean="0"/>
              <a:t>angerous </a:t>
            </a:r>
            <a:r>
              <a:rPr lang="en-US" dirty="0"/>
              <a:t>G</a:t>
            </a:r>
            <a:r>
              <a:rPr lang="en-US" dirty="0" smtClean="0"/>
              <a:t>ame</a:t>
            </a:r>
            <a:r>
              <a:rPr lang="en-US" dirty="0" smtClean="0"/>
              <a:t>” </a:t>
            </a:r>
            <a:r>
              <a:rPr lang="en-US" dirty="0" smtClean="0"/>
              <a:t>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354" y="1658680"/>
            <a:ext cx="10820400" cy="5199320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/>
              <a:t>1. EXPOSITION- characters: Sanger Rainsford- big game hunter who must survive; General </a:t>
            </a:r>
            <a:r>
              <a:rPr lang="en-US" sz="3200" dirty="0" err="1" smtClean="0"/>
              <a:t>Zaroff</a:t>
            </a:r>
            <a:r>
              <a:rPr lang="en-US" sz="3200" dirty="0" smtClean="0"/>
              <a:t>- hunts humans on his island; Whitney- Rainsford’s traveling buddy; Ivan- </a:t>
            </a:r>
            <a:r>
              <a:rPr lang="en-US" sz="3200" dirty="0" err="1" smtClean="0"/>
              <a:t>Zaroff’s</a:t>
            </a:r>
            <a:r>
              <a:rPr lang="en-US" sz="3200" dirty="0" smtClean="0"/>
              <a:t> assistant who kills the humans </a:t>
            </a:r>
            <a:br>
              <a:rPr lang="en-US" sz="3200" dirty="0" smtClean="0"/>
            </a:br>
            <a:r>
              <a:rPr lang="en-US" sz="3200" dirty="0" smtClean="0"/>
              <a:t>setting: Ship-Trap Island in Caribbean Sea</a:t>
            </a:r>
            <a:endParaRPr lang="en-US" sz="32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/>
              <a:t>2. RISING ACTION- Rainsford refuses to hunt with </a:t>
            </a:r>
            <a:r>
              <a:rPr lang="en-US" sz="3200" dirty="0" err="1" smtClean="0"/>
              <a:t>Zaroff</a:t>
            </a:r>
            <a:r>
              <a:rPr lang="en-US" sz="3200" dirty="0" smtClean="0"/>
              <a:t>, so he becomes the hunted for three days but he sets many traps to try to (unsuccessfully) kill </a:t>
            </a:r>
            <a:r>
              <a:rPr lang="en-US" sz="3200" dirty="0" err="1" smtClean="0"/>
              <a:t>Zaroff</a:t>
            </a:r>
            <a:r>
              <a:rPr lang="en-US" sz="3200" dirty="0" smtClean="0"/>
              <a:t> (external conflict)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96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1088" y="530457"/>
            <a:ext cx="9975112" cy="1293028"/>
          </a:xfrm>
        </p:spPr>
        <p:txBody>
          <a:bodyPr/>
          <a:lstStyle/>
          <a:p>
            <a:r>
              <a:rPr lang="en-US" dirty="0" smtClean="0"/>
              <a:t>“The Most </a:t>
            </a:r>
            <a:r>
              <a:rPr lang="en-US" dirty="0"/>
              <a:t>D</a:t>
            </a:r>
            <a:r>
              <a:rPr lang="en-US" dirty="0" smtClean="0"/>
              <a:t>angerous </a:t>
            </a:r>
            <a:r>
              <a:rPr lang="en-US" dirty="0"/>
              <a:t>G</a:t>
            </a:r>
            <a:r>
              <a:rPr lang="en-US" dirty="0" smtClean="0"/>
              <a:t>ame”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37415"/>
            <a:ext cx="10820400" cy="4869712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3600" dirty="0" smtClean="0"/>
              <a:t>3. CLIMAX- Rainsford surprises </a:t>
            </a:r>
            <a:r>
              <a:rPr lang="en-US" sz="3600" dirty="0" err="1" smtClean="0"/>
              <a:t>Zaroff</a:t>
            </a:r>
            <a:r>
              <a:rPr lang="en-US" sz="3600" dirty="0" smtClean="0"/>
              <a:t> in </a:t>
            </a:r>
            <a:r>
              <a:rPr lang="en-US" sz="3600" dirty="0" err="1" smtClean="0"/>
              <a:t>Zaroff’s</a:t>
            </a:r>
            <a:r>
              <a:rPr lang="en-US" sz="3600" dirty="0" smtClean="0"/>
              <a:t> bedroom </a:t>
            </a:r>
            <a:br>
              <a:rPr lang="en-US" sz="3600" dirty="0" smtClean="0"/>
            </a:br>
            <a:endParaRPr lang="en-US" sz="3600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3600" dirty="0" smtClean="0"/>
              <a:t>4</a:t>
            </a:r>
            <a:r>
              <a:rPr lang="en-US" sz="3600" dirty="0"/>
              <a:t>. FALLING ACTION- </a:t>
            </a:r>
            <a:r>
              <a:rPr lang="en-US" sz="3600" dirty="0" err="1" smtClean="0"/>
              <a:t>Zaroff</a:t>
            </a:r>
            <a:r>
              <a:rPr lang="en-US" sz="3600" dirty="0" smtClean="0"/>
              <a:t> predicts one of them will be eaten by the hounds (foreshadowing) and they fight (external conflict)</a:t>
            </a:r>
            <a:endParaRPr lang="en-US" sz="36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36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3600" dirty="0"/>
              <a:t>5. RESOLUTION- </a:t>
            </a:r>
            <a:r>
              <a:rPr lang="en-US" sz="3600" dirty="0" smtClean="0"/>
              <a:t>Rainsford has killed </a:t>
            </a:r>
            <a:r>
              <a:rPr lang="en-US" sz="3600" dirty="0" err="1" smtClean="0"/>
              <a:t>Zaroff</a:t>
            </a:r>
            <a:r>
              <a:rPr lang="en-US" sz="3600" dirty="0" smtClean="0"/>
              <a:t> and sleeps well in </a:t>
            </a:r>
            <a:r>
              <a:rPr lang="en-US" sz="3600" dirty="0" err="1" smtClean="0"/>
              <a:t>Zaroff’s</a:t>
            </a:r>
            <a:r>
              <a:rPr lang="en-US" sz="3600" dirty="0" smtClean="0"/>
              <a:t> bed</a:t>
            </a:r>
            <a:endParaRPr lang="en-US" sz="36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67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57</Words>
  <Application>Microsoft Macintosh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“The Most Dangerous Game” Plot</vt:lpstr>
      <vt:lpstr>“The Most Dangerous Game” Plot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Most Dangerous Game” Plot</dc:title>
  <dc:creator>Microsoft Office User</dc:creator>
  <cp:lastModifiedBy>Microsoft Office User</cp:lastModifiedBy>
  <cp:revision>1</cp:revision>
  <dcterms:created xsi:type="dcterms:W3CDTF">2017-09-05T15:54:16Z</dcterms:created>
  <dcterms:modified xsi:type="dcterms:W3CDTF">2017-09-05T15:56:21Z</dcterms:modified>
</cp:coreProperties>
</file>